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3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9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0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5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6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7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0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82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7D2E-3EC3-4F7A-98AD-A1AE6709B78C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9641-70CE-48B8-AABA-39050BB4F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95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687</a:t>
            </a:r>
            <a:br>
              <a:rPr lang="en-GB" b="1" dirty="0" smtClean="0"/>
            </a:br>
            <a:r>
              <a:rPr lang="en-GB" b="1" dirty="0" smtClean="0"/>
              <a:t> THEREFORE JUSTIFIED BY FAITH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And not only so but we glory in tribulations,</a:t>
            </a:r>
          </a:p>
          <a:p>
            <a:pPr marL="0" indent="0">
              <a:buNone/>
            </a:pPr>
            <a:r>
              <a:rPr lang="en-GB" sz="4000" b="1" dirty="0" smtClean="0"/>
              <a:t>Knowing that tribulation </a:t>
            </a:r>
            <a:r>
              <a:rPr lang="en-GB" sz="4000" b="1" dirty="0" err="1" smtClean="0"/>
              <a:t>worketh</a:t>
            </a:r>
            <a:r>
              <a:rPr lang="en-GB" sz="4000" b="1" dirty="0" smtClean="0"/>
              <a:t> patience</a:t>
            </a:r>
          </a:p>
          <a:p>
            <a:pPr marL="0" indent="0">
              <a:buNone/>
            </a:pPr>
            <a:r>
              <a:rPr lang="en-GB" sz="4000" b="1" dirty="0" smtClean="0"/>
              <a:t>And patience experience, and experience hope</a:t>
            </a:r>
          </a:p>
          <a:p>
            <a:pPr marL="0" indent="0">
              <a:buNone/>
            </a:pPr>
            <a:r>
              <a:rPr lang="en-GB" sz="4000" b="1" dirty="0" smtClean="0"/>
              <a:t>And hope </a:t>
            </a:r>
            <a:r>
              <a:rPr lang="en-GB" sz="4000" b="1" dirty="0" err="1" smtClean="0"/>
              <a:t>maketh</a:t>
            </a:r>
            <a:r>
              <a:rPr lang="en-GB" sz="4000" b="1" dirty="0" smtClean="0"/>
              <a:t> not ashamed because the love of God is in our hearts.</a:t>
            </a:r>
            <a:endParaRPr lang="en-GB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25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Therefore being </a:t>
            </a:r>
            <a:r>
              <a:rPr lang="en-GB" sz="4400" b="1" dirty="0"/>
              <a:t>justified by Faith</a:t>
            </a:r>
          </a:p>
          <a:p>
            <a:pPr marL="0" indent="0">
              <a:buNone/>
            </a:pPr>
            <a:r>
              <a:rPr lang="en-GB" sz="4400" b="1" dirty="0"/>
              <a:t>We have peace with </a:t>
            </a:r>
            <a:r>
              <a:rPr lang="en-GB" sz="4400" b="1" dirty="0" smtClean="0"/>
              <a:t>God, Through </a:t>
            </a:r>
            <a:r>
              <a:rPr lang="en-GB" sz="4400" b="1" dirty="0"/>
              <a:t>our Lord Jesus </a:t>
            </a:r>
            <a:r>
              <a:rPr lang="en-GB" sz="4400" b="1" dirty="0" smtClean="0"/>
              <a:t>Christ…</a:t>
            </a:r>
          </a:p>
          <a:p>
            <a:pPr marL="0" indent="0">
              <a:buNone/>
            </a:pPr>
            <a:r>
              <a:rPr lang="en-GB" sz="4400" b="1" dirty="0" smtClean="0"/>
              <a:t>By whom also we access by faith…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04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7700" y="836613"/>
            <a:ext cx="8496300" cy="5832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But God </a:t>
            </a:r>
            <a:r>
              <a:rPr lang="en-GB" sz="4400" b="1" dirty="0" smtClean="0"/>
              <a:t>hath commended </a:t>
            </a:r>
            <a:r>
              <a:rPr lang="en-GB" sz="4400" b="1" dirty="0"/>
              <a:t>His love </a:t>
            </a:r>
            <a:r>
              <a:rPr lang="en-GB" sz="4400" b="1" dirty="0" smtClean="0"/>
              <a:t>towards us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In that </a:t>
            </a:r>
            <a:r>
              <a:rPr lang="en-GB" sz="4400" b="1" dirty="0" smtClean="0"/>
              <a:t>Jesus died while </a:t>
            </a:r>
            <a:r>
              <a:rPr lang="en-GB" sz="4400" b="1" dirty="0"/>
              <a:t>we were </a:t>
            </a:r>
            <a:r>
              <a:rPr lang="en-GB" sz="4400" b="1" dirty="0" smtClean="0"/>
              <a:t>sinners </a:t>
            </a:r>
          </a:p>
          <a:p>
            <a:pPr marL="0" indent="0">
              <a:buNone/>
            </a:pPr>
            <a:r>
              <a:rPr lang="en-GB" sz="4400" b="1" dirty="0" smtClean="0"/>
              <a:t>And much more than being now justified by His blood</a:t>
            </a:r>
          </a:p>
          <a:p>
            <a:pPr marL="0" indent="0">
              <a:buNone/>
            </a:pPr>
            <a:r>
              <a:rPr lang="en-GB" sz="4400" b="1" dirty="0" smtClean="0"/>
              <a:t>We shall be saved from wrath through Him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 smtClean="0"/>
              <a:t>We are justified by faith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48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687  THEREFORE JUSTIFIED BY FAITH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687 THEREFORE, BEING JUSTIFIED BY FAITH</dc:title>
  <dc:creator>JUDE-MAJASAN</dc:creator>
  <cp:lastModifiedBy>JUDE-MAJASAN</cp:lastModifiedBy>
  <cp:revision>3</cp:revision>
  <dcterms:created xsi:type="dcterms:W3CDTF">2011-11-25T01:28:13Z</dcterms:created>
  <dcterms:modified xsi:type="dcterms:W3CDTF">2011-11-25T01:40:56Z</dcterms:modified>
</cp:coreProperties>
</file>