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1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8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8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4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6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9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3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31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0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2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E6AD-C9D3-43F5-9518-5B74310B6892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7DFB-B214-4E7D-8CD9-DBEAA8461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738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688 </a:t>
            </a:r>
            <a:br>
              <a:rPr lang="en-GB" b="1" dirty="0" smtClean="0"/>
            </a:br>
            <a:r>
              <a:rPr lang="en-GB" b="1" dirty="0" smtClean="0"/>
              <a:t>JESUS, I COME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12776"/>
            <a:ext cx="8507288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Out of my bondage, sorrow and night,</a:t>
            </a:r>
          </a:p>
          <a:p>
            <a:pPr marL="0" indent="0">
              <a:buNone/>
            </a:pPr>
            <a:r>
              <a:rPr lang="en-GB" sz="3600" b="1" dirty="0"/>
              <a:t>Jesus I come, Jesus I come;</a:t>
            </a:r>
          </a:p>
          <a:p>
            <a:pPr marL="0" indent="0">
              <a:buNone/>
            </a:pPr>
            <a:r>
              <a:rPr lang="en-GB" sz="3600" b="1" dirty="0"/>
              <a:t>Into Thy freedom, gladness and light,</a:t>
            </a:r>
          </a:p>
          <a:p>
            <a:pPr marL="0" indent="0">
              <a:buNone/>
            </a:pPr>
            <a:r>
              <a:rPr lang="en-GB" sz="3600" b="1" dirty="0"/>
              <a:t>Jesus I come to Thee.</a:t>
            </a:r>
          </a:p>
          <a:p>
            <a:pPr marL="0" indent="0">
              <a:buNone/>
            </a:pPr>
            <a:r>
              <a:rPr lang="en-GB" sz="3600" b="1" dirty="0"/>
              <a:t>Out of earth’s sorrows into Thy balm,</a:t>
            </a:r>
          </a:p>
          <a:p>
            <a:pPr marL="0" indent="0">
              <a:buNone/>
            </a:pPr>
            <a:r>
              <a:rPr lang="en-GB" sz="3600" b="1" dirty="0"/>
              <a:t>Out of life’s storms and into Thy calm,</a:t>
            </a:r>
          </a:p>
          <a:p>
            <a:pPr marL="0" indent="0">
              <a:buNone/>
            </a:pPr>
            <a:r>
              <a:rPr lang="en-GB" sz="3600" b="1" dirty="0"/>
              <a:t>Out of distress to jubilant psalm,</a:t>
            </a:r>
          </a:p>
          <a:p>
            <a:pPr marL="0" indent="0">
              <a:buNone/>
            </a:pPr>
            <a:r>
              <a:rPr lang="en-GB" sz="3600" b="1" dirty="0"/>
              <a:t>Jesus I come to Thee.</a:t>
            </a:r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80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688  JESUS, I COME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688 JESUS, I COME</dc:title>
  <dc:creator>JUDE-MAJASAN</dc:creator>
  <cp:lastModifiedBy>JUDE-MAJASAN</cp:lastModifiedBy>
  <cp:revision>2</cp:revision>
  <dcterms:created xsi:type="dcterms:W3CDTF">2011-11-25T01:41:15Z</dcterms:created>
  <dcterms:modified xsi:type="dcterms:W3CDTF">2011-11-25T01:43:57Z</dcterms:modified>
</cp:coreProperties>
</file>