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233" autoAdjust="0"/>
    <p:restoredTop sz="94660"/>
  </p:normalViewPr>
  <p:slideViewPr>
    <p:cSldViewPr>
      <p:cViewPr>
        <p:scale>
          <a:sx n="33" d="100"/>
          <a:sy n="33" d="100"/>
        </p:scale>
        <p:origin x="-2220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3A1BA-CE06-46DA-B68A-5984FD30DB3D}" type="datetimeFigureOut">
              <a:rPr lang="en-US" smtClean="0"/>
              <a:pPr/>
              <a:t>11/14/2010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B2123-1684-4886-9173-9616B4C091C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B2123-1684-4886-9173-9616B4C091CA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516082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I want more of Jesus</a:t>
            </a:r>
          </a:p>
          <a:p>
            <a:r>
              <a:rPr lang="en-GB" sz="3600" b="1" dirty="0" smtClean="0"/>
              <a:t>More and more and more</a:t>
            </a:r>
          </a:p>
          <a:p>
            <a:r>
              <a:rPr lang="en-GB" sz="3600" b="1" dirty="0" smtClean="0"/>
              <a:t>I want more of Jesus</a:t>
            </a:r>
          </a:p>
          <a:p>
            <a:r>
              <a:rPr lang="en-GB" sz="3600" b="1" dirty="0" smtClean="0"/>
              <a:t>Than I’ve ever had </a:t>
            </a:r>
            <a:r>
              <a:rPr lang="en-GB" sz="3600" b="1" smtClean="0"/>
              <a:t>before</a:t>
            </a:r>
            <a:r>
              <a:rPr lang="en-GB" sz="3600" b="1" smtClean="0"/>
              <a:t>.</a:t>
            </a:r>
            <a:endParaRPr lang="en-GB" sz="3600" b="1" dirty="0" smtClean="0"/>
          </a:p>
          <a:p>
            <a:r>
              <a:rPr lang="en-GB" sz="3600" b="1" dirty="0" smtClean="0"/>
              <a:t>I want more of His great love</a:t>
            </a:r>
          </a:p>
          <a:p>
            <a:r>
              <a:rPr lang="en-GB" sz="3600" b="1" dirty="0" smtClean="0"/>
              <a:t>So rich, so full and free.</a:t>
            </a:r>
          </a:p>
          <a:p>
            <a:r>
              <a:rPr lang="en-GB" sz="3600" b="1" dirty="0" smtClean="0"/>
              <a:t>I want more of Jesus,</a:t>
            </a:r>
          </a:p>
          <a:p>
            <a:r>
              <a:rPr lang="en-GB" sz="3600" b="1" dirty="0" smtClean="0"/>
              <a:t>So I’ll give Him more of me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533400" y="5334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I WANT MORE OF JESUS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5572</TotalTime>
  <Words>55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154</cp:revision>
  <dcterms:created xsi:type="dcterms:W3CDTF">2010-08-26T04:29:37Z</dcterms:created>
  <dcterms:modified xsi:type="dcterms:W3CDTF">2010-11-14T14:44:35Z</dcterms:modified>
</cp:coreProperties>
</file>