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OPEN MY EYES</a:t>
            </a:r>
          </a:p>
          <a:p>
            <a:endParaRPr 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4300" y="1828800"/>
            <a:ext cx="90296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Open my eyes, that I may see</a:t>
            </a:r>
          </a:p>
          <a:p>
            <a:r>
              <a:rPr lang="en-US" sz="4000" b="1" dirty="0"/>
              <a:t>Glimpses of truth Thou hast for me;</a:t>
            </a:r>
          </a:p>
          <a:p>
            <a:r>
              <a:rPr lang="en-US" sz="4000" b="1" dirty="0"/>
              <a:t>Place in my hands the wonderful key</a:t>
            </a:r>
          </a:p>
          <a:p>
            <a:r>
              <a:rPr lang="en-US" sz="4000" b="1" dirty="0"/>
              <a:t>That shall unclasp, and set me free.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79480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Silently now I wait for Thee,</a:t>
            </a:r>
          </a:p>
          <a:p>
            <a:r>
              <a:rPr lang="en-US" sz="4000" b="1" dirty="0" smtClean="0"/>
              <a:t>Ready, my God, Thy will to see;</a:t>
            </a:r>
          </a:p>
          <a:p>
            <a:r>
              <a:rPr lang="en-US" sz="4000" b="1" dirty="0" smtClean="0"/>
              <a:t>Open my eyes, illumine me,</a:t>
            </a:r>
          </a:p>
          <a:p>
            <a:r>
              <a:rPr lang="en-US" sz="4000" b="1" dirty="0" smtClean="0"/>
              <a:t>Spirit Divine!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33363" y="990599"/>
            <a:ext cx="8686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Open </a:t>
            </a:r>
            <a:r>
              <a:rPr lang="en-US" sz="4000" b="1" dirty="0" smtClean="0"/>
              <a:t>my ears, that I may hear</a:t>
            </a:r>
          </a:p>
          <a:p>
            <a:r>
              <a:rPr lang="en-US" sz="4000" b="1" dirty="0" smtClean="0"/>
              <a:t>Voices of truth Thou </a:t>
            </a:r>
            <a:r>
              <a:rPr lang="en-US" sz="4000" b="1" dirty="0" err="1" smtClean="0"/>
              <a:t>sendest</a:t>
            </a:r>
            <a:r>
              <a:rPr lang="en-US" sz="4000" b="1" dirty="0" smtClean="0"/>
              <a:t> clear;</a:t>
            </a:r>
          </a:p>
          <a:p>
            <a:r>
              <a:rPr lang="en-US" sz="4000" b="1" dirty="0" smtClean="0"/>
              <a:t>And while the wave-notes fall on my ear,</a:t>
            </a:r>
          </a:p>
          <a:p>
            <a:r>
              <a:rPr lang="en-US" sz="4000" b="1" dirty="0" smtClean="0"/>
              <a:t>Everything false will disappear.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7948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Open my mouth, and let me bear</a:t>
            </a:r>
          </a:p>
          <a:p>
            <a:r>
              <a:rPr lang="en-US" sz="4000" b="1" dirty="0" smtClean="0"/>
              <a:t>Gladly the warm truth everywhere;</a:t>
            </a:r>
          </a:p>
          <a:p>
            <a:r>
              <a:rPr lang="en-US" sz="4000" b="1" dirty="0" smtClean="0"/>
              <a:t>Open my heart, and let me prepare,</a:t>
            </a:r>
          </a:p>
          <a:p>
            <a:r>
              <a:rPr lang="en-US" sz="4000" b="1" dirty="0" smtClean="0"/>
              <a:t>Love with Thy children thus to share.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2319</TotalTime>
  <Words>125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73</cp:revision>
  <dcterms:created xsi:type="dcterms:W3CDTF">2010-08-26T04:29:37Z</dcterms:created>
  <dcterms:modified xsi:type="dcterms:W3CDTF">2018-11-17T02:58:49Z</dcterms:modified>
</cp:coreProperties>
</file>