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BFC1D-89FD-4CBE-9B8C-CC0454282241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D2DEC-3EE5-4DB6-AA3F-ABBE3696A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D2DEC-3EE5-4DB6-AA3F-ABBE3696A60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73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111B-44F3-4A02-A9B2-0AC85B84753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0FC6-16DC-455A-9B00-F0E2DC089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77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111B-44F3-4A02-A9B2-0AC85B84753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0FC6-16DC-455A-9B00-F0E2DC089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69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111B-44F3-4A02-A9B2-0AC85B84753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0FC6-16DC-455A-9B00-F0E2DC089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7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111B-44F3-4A02-A9B2-0AC85B84753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0FC6-16DC-455A-9B00-F0E2DC089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111B-44F3-4A02-A9B2-0AC85B84753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0FC6-16DC-455A-9B00-F0E2DC089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25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111B-44F3-4A02-A9B2-0AC85B84753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0FC6-16DC-455A-9B00-F0E2DC089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74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111B-44F3-4A02-A9B2-0AC85B84753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0FC6-16DC-455A-9B00-F0E2DC089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1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111B-44F3-4A02-A9B2-0AC85B84753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0FC6-16DC-455A-9B00-F0E2DC089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15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111B-44F3-4A02-A9B2-0AC85B84753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0FC6-16DC-455A-9B00-F0E2DC089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56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111B-44F3-4A02-A9B2-0AC85B84753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0FC6-16DC-455A-9B00-F0E2DC089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0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111B-44F3-4A02-A9B2-0AC85B84753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0FC6-16DC-455A-9B00-F0E2DC089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7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111B-44F3-4A02-A9B2-0AC85B84753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0FC6-16DC-455A-9B00-F0E2DC089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805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690 </a:t>
            </a:r>
            <a:br>
              <a:rPr lang="en-GB" b="1" dirty="0" smtClean="0"/>
            </a:br>
            <a:r>
              <a:rPr lang="en-GB" b="1" dirty="0" smtClean="0"/>
              <a:t>THE CLEANSING STREAM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Oh, now I see the cleansing wave,</a:t>
            </a:r>
          </a:p>
          <a:p>
            <a:pPr marL="0" indent="0">
              <a:buNone/>
            </a:pPr>
            <a:r>
              <a:rPr lang="en-GB" sz="4400" b="1" dirty="0"/>
              <a:t>The fountain deep and wide!</a:t>
            </a:r>
          </a:p>
          <a:p>
            <a:pPr marL="0" indent="0">
              <a:buNone/>
            </a:pPr>
            <a:r>
              <a:rPr lang="en-GB" sz="4400" b="1" dirty="0"/>
              <a:t>Jesus, my Lord, mighty to save,</a:t>
            </a:r>
          </a:p>
          <a:p>
            <a:pPr marL="0" indent="0">
              <a:buNone/>
            </a:pPr>
            <a:r>
              <a:rPr lang="en-GB" sz="4400" b="1" dirty="0"/>
              <a:t>Points to His wounded side.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44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The cleansing stream I see, I see,</a:t>
            </a:r>
          </a:p>
          <a:p>
            <a:pPr marL="0" indent="0">
              <a:buNone/>
            </a:pPr>
            <a:r>
              <a:rPr lang="en-GB" sz="4400" b="1" dirty="0"/>
              <a:t>I plunge, and oh, it </a:t>
            </a:r>
            <a:r>
              <a:rPr lang="en-GB" sz="4400" b="1" dirty="0" err="1"/>
              <a:t>cleanseth</a:t>
            </a:r>
            <a:r>
              <a:rPr lang="en-GB" sz="4400" b="1" dirty="0"/>
              <a:t> me</a:t>
            </a:r>
          </a:p>
          <a:p>
            <a:pPr marL="0" indent="0">
              <a:buNone/>
            </a:pPr>
            <a:r>
              <a:rPr lang="en-GB" sz="4400" b="1" dirty="0"/>
              <a:t>Oh, praise the Lord! It </a:t>
            </a:r>
            <a:r>
              <a:rPr lang="en-GB" sz="4400" b="1" dirty="0" err="1"/>
              <a:t>cleanseth</a:t>
            </a:r>
            <a:r>
              <a:rPr lang="en-GB" sz="4400" b="1" dirty="0"/>
              <a:t> me</a:t>
            </a:r>
          </a:p>
          <a:p>
            <a:pPr marL="0" indent="0">
              <a:buNone/>
            </a:pPr>
            <a:r>
              <a:rPr lang="en-GB" sz="4400" b="1" dirty="0"/>
              <a:t>It </a:t>
            </a:r>
            <a:r>
              <a:rPr lang="en-GB" sz="4400" b="1" dirty="0" err="1"/>
              <a:t>cleanseth</a:t>
            </a:r>
            <a:r>
              <a:rPr lang="en-GB" sz="4400" b="1" dirty="0"/>
              <a:t> me, yes, </a:t>
            </a:r>
            <a:r>
              <a:rPr lang="en-GB" sz="4400" b="1" dirty="0" err="1"/>
              <a:t>cleanseth</a:t>
            </a:r>
            <a:r>
              <a:rPr lang="en-GB" sz="4400" b="1" dirty="0"/>
              <a:t> 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02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 see the new creation rise,</a:t>
            </a:r>
          </a:p>
          <a:p>
            <a:pPr marL="0" indent="0">
              <a:buNone/>
            </a:pPr>
            <a:r>
              <a:rPr lang="en-GB" sz="4400" b="1" dirty="0"/>
              <a:t>I hear the speaking blood!</a:t>
            </a:r>
          </a:p>
          <a:p>
            <a:pPr marL="0" indent="0">
              <a:buNone/>
            </a:pPr>
            <a:r>
              <a:rPr lang="en-GB" sz="4400" b="1" dirty="0"/>
              <a:t>It speaks polluted nature dies!</a:t>
            </a:r>
          </a:p>
          <a:p>
            <a:pPr marL="0" indent="0">
              <a:buNone/>
            </a:pPr>
            <a:r>
              <a:rPr lang="en-GB" sz="4400" b="1" dirty="0"/>
              <a:t>Sinks ‘</a:t>
            </a:r>
            <a:r>
              <a:rPr lang="en-GB" sz="4400" b="1" dirty="0" err="1"/>
              <a:t>neath</a:t>
            </a:r>
            <a:r>
              <a:rPr lang="en-GB" sz="4400" b="1" dirty="0"/>
              <a:t> the cleansing flood.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51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412776"/>
            <a:ext cx="857885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 rise to walk in heaven’s own light,</a:t>
            </a:r>
          </a:p>
          <a:p>
            <a:pPr marL="0" indent="0">
              <a:buNone/>
            </a:pPr>
            <a:r>
              <a:rPr lang="en-GB" sz="4400" b="1" dirty="0"/>
              <a:t>Above the world and sin,</a:t>
            </a:r>
          </a:p>
          <a:p>
            <a:pPr marL="0" indent="0">
              <a:buNone/>
            </a:pPr>
            <a:r>
              <a:rPr lang="en-GB" sz="4400" b="1" dirty="0"/>
              <a:t>With heart made pure and garment white</a:t>
            </a:r>
          </a:p>
          <a:p>
            <a:pPr marL="0" indent="0">
              <a:buNone/>
            </a:pPr>
            <a:r>
              <a:rPr lang="en-GB" sz="4400" b="1" dirty="0"/>
              <a:t>And Christ enthroned within.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69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Amazing grace! ‘tis heaven below</a:t>
            </a:r>
          </a:p>
          <a:p>
            <a:pPr marL="0" indent="0">
              <a:buNone/>
            </a:pPr>
            <a:r>
              <a:rPr lang="en-GB" sz="4400" b="1" dirty="0"/>
              <a:t>To feel the blood applied</a:t>
            </a:r>
          </a:p>
          <a:p>
            <a:pPr marL="0" indent="0">
              <a:buNone/>
            </a:pPr>
            <a:r>
              <a:rPr lang="en-GB" sz="4400" b="1" dirty="0"/>
              <a:t>And Jesus, only Jesus knows,</a:t>
            </a:r>
          </a:p>
          <a:p>
            <a:pPr marL="0" indent="0">
              <a:buNone/>
            </a:pPr>
            <a:r>
              <a:rPr lang="en-GB" sz="4400" b="1" dirty="0"/>
              <a:t>My Jesus crucified.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271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145</Words>
  <Application>Microsoft Office PowerPoint</Application>
  <PresentationFormat>On-screen Show (4:3)</PresentationFormat>
  <Paragraphs>23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690  THE CLEANSING STREAM</vt:lpstr>
      <vt:lpstr>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690 THE CLEANSING STREAM</dc:title>
  <dc:creator>JUDE-MAJASAN</dc:creator>
  <cp:lastModifiedBy>JUDE-MAJASAN</cp:lastModifiedBy>
  <cp:revision>2</cp:revision>
  <dcterms:created xsi:type="dcterms:W3CDTF">2011-11-25T01:46:15Z</dcterms:created>
  <dcterms:modified xsi:type="dcterms:W3CDTF">2011-11-25T01:53:07Z</dcterms:modified>
</cp:coreProperties>
</file>