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3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8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6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6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0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0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E889-A301-4108-84A5-6FC855DAE369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665F-AF5B-4018-8B25-F42DF500C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63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691 </a:t>
            </a:r>
            <a:br>
              <a:rPr lang="en-GB" b="1" dirty="0" smtClean="0"/>
            </a:br>
            <a:r>
              <a:rPr lang="en-GB" b="1" dirty="0" smtClean="0"/>
              <a:t>THE OLD TIME DAYS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Bring back the old time,</a:t>
            </a:r>
          </a:p>
          <a:p>
            <a:pPr marL="0" indent="0">
              <a:buNone/>
            </a:pPr>
            <a:r>
              <a:rPr lang="en-GB" sz="4400" b="1" dirty="0"/>
              <a:t>Bring back those days,</a:t>
            </a:r>
          </a:p>
          <a:p>
            <a:pPr marL="0" indent="0">
              <a:buNone/>
            </a:pPr>
            <a:r>
              <a:rPr lang="en-GB" sz="4400" b="1" dirty="0"/>
              <a:t>With the blessed Holy Spirit leading the way,</a:t>
            </a:r>
          </a:p>
          <a:p>
            <a:pPr marL="0" indent="0">
              <a:buNone/>
            </a:pPr>
            <a:r>
              <a:rPr lang="en-GB" sz="4400" b="1" dirty="0"/>
              <a:t>Giving great blessings every day,</a:t>
            </a:r>
          </a:p>
          <a:p>
            <a:pPr marL="0" indent="0">
              <a:buNone/>
            </a:pPr>
            <a:r>
              <a:rPr lang="en-GB" sz="4400" b="1" dirty="0"/>
              <a:t>Bring back the old time days.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8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691  THE OLD TIME DAYS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691  THE OLD TIME DAYS</dc:title>
  <dc:creator>JUDE-MAJASAN</dc:creator>
  <cp:lastModifiedBy>JUDE-MAJASAN</cp:lastModifiedBy>
  <cp:revision>1</cp:revision>
  <dcterms:created xsi:type="dcterms:W3CDTF">2011-11-25T01:53:17Z</dcterms:created>
  <dcterms:modified xsi:type="dcterms:W3CDTF">2011-11-25T01:55:53Z</dcterms:modified>
</cp:coreProperties>
</file>