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37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8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13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95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3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5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5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8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56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3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93BA-B8CA-4CA8-8DC3-BA1F7B3D962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60BB-2CF0-4356-B44F-F4068238D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21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692 </a:t>
            </a:r>
            <a:br>
              <a:rPr lang="en-GB" b="1" dirty="0" smtClean="0"/>
            </a:br>
            <a:r>
              <a:rPr lang="en-GB" b="1" dirty="0" smtClean="0"/>
              <a:t>SOUND THE BATTLE CRY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Sound the battle </a:t>
            </a:r>
            <a:r>
              <a:rPr lang="en-GB" sz="4400" b="1" dirty="0" smtClean="0"/>
              <a:t>cry, See</a:t>
            </a:r>
            <a:r>
              <a:rPr lang="en-GB" sz="4400" b="1" dirty="0"/>
              <a:t>! The foe is nigh</a:t>
            </a:r>
          </a:p>
          <a:p>
            <a:pPr marL="0" indent="0">
              <a:buNone/>
            </a:pPr>
            <a:r>
              <a:rPr lang="en-GB" sz="4400" b="1" dirty="0"/>
              <a:t>Raise the Standard </a:t>
            </a:r>
            <a:r>
              <a:rPr lang="en-GB" sz="4400" b="1" dirty="0" smtClean="0"/>
              <a:t>high for the </a:t>
            </a:r>
            <a:r>
              <a:rPr lang="en-GB" sz="4400" b="1" dirty="0"/>
              <a:t>Lord</a:t>
            </a:r>
          </a:p>
          <a:p>
            <a:pPr marL="0" indent="0">
              <a:buNone/>
            </a:pPr>
            <a:r>
              <a:rPr lang="en-GB" sz="4400" b="1" dirty="0"/>
              <a:t>Gird your armour </a:t>
            </a:r>
            <a:r>
              <a:rPr lang="en-GB" sz="4400" b="1" dirty="0" smtClean="0"/>
              <a:t>on. </a:t>
            </a:r>
          </a:p>
          <a:p>
            <a:pPr marL="0" indent="0">
              <a:buNone/>
            </a:pPr>
            <a:r>
              <a:rPr lang="en-GB" sz="4400" b="1" dirty="0" smtClean="0"/>
              <a:t>Stand </a:t>
            </a:r>
            <a:r>
              <a:rPr lang="en-GB" sz="4400" b="1" dirty="0"/>
              <a:t>firm, </a:t>
            </a:r>
            <a:r>
              <a:rPr lang="en-GB" sz="4400" b="1" dirty="0" err="1"/>
              <a:t>ev’ry</a:t>
            </a:r>
            <a:r>
              <a:rPr lang="en-GB" sz="4400" b="1" dirty="0"/>
              <a:t> one</a:t>
            </a:r>
          </a:p>
          <a:p>
            <a:pPr marL="0" indent="0">
              <a:buNone/>
            </a:pPr>
            <a:r>
              <a:rPr lang="en-GB" sz="4400" b="1" dirty="0"/>
              <a:t>Rest your cause </a:t>
            </a:r>
            <a:r>
              <a:rPr lang="en-GB" sz="4400" b="1" dirty="0" smtClean="0"/>
              <a:t>upon His </a:t>
            </a:r>
            <a:r>
              <a:rPr lang="en-GB" sz="4400" b="1" dirty="0"/>
              <a:t>holy Word.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9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256584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Raise, then, soldiers! rally round the banner</a:t>
            </a:r>
          </a:p>
          <a:p>
            <a:pPr marL="0" indent="0">
              <a:buNone/>
            </a:pPr>
            <a:r>
              <a:rPr lang="en-GB" sz="4400" b="1" dirty="0"/>
              <a:t>Ready, steady, pass the word along</a:t>
            </a:r>
          </a:p>
          <a:p>
            <a:pPr marL="0" indent="0">
              <a:buNone/>
            </a:pPr>
            <a:r>
              <a:rPr lang="en-GB" sz="4400" b="1" dirty="0"/>
              <a:t>Onward, forward, shout aloud </a:t>
            </a:r>
            <a:r>
              <a:rPr lang="en-GB" sz="4400" b="1" dirty="0" err="1"/>
              <a:t>Hosannah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Christ is the Captain of the mighty throng.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68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08720"/>
            <a:ext cx="8712968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Strong to meet the </a:t>
            </a:r>
            <a:r>
              <a:rPr lang="en-GB" sz="4400" b="1" dirty="0" smtClean="0"/>
              <a:t>foe marching on </a:t>
            </a:r>
            <a:r>
              <a:rPr lang="en-GB" sz="4400" b="1" dirty="0"/>
              <a:t>we go</a:t>
            </a:r>
          </a:p>
          <a:p>
            <a:pPr marL="0" indent="0">
              <a:buNone/>
            </a:pPr>
            <a:r>
              <a:rPr lang="en-GB" sz="4400" b="1" dirty="0"/>
              <a:t>While our cause we </a:t>
            </a:r>
            <a:r>
              <a:rPr lang="en-GB" sz="4400" b="1" dirty="0" smtClean="0"/>
              <a:t>know must prevail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 smtClean="0"/>
              <a:t>Shield </a:t>
            </a:r>
            <a:r>
              <a:rPr lang="en-GB" sz="4400" b="1" dirty="0"/>
              <a:t>and banner </a:t>
            </a:r>
            <a:r>
              <a:rPr lang="en-GB" sz="4400" b="1" dirty="0" smtClean="0"/>
              <a:t>bright, gleaming in </a:t>
            </a:r>
            <a:r>
              <a:rPr lang="en-GB" sz="4400" b="1" dirty="0"/>
              <a:t>the light</a:t>
            </a:r>
          </a:p>
          <a:p>
            <a:pPr marL="0" indent="0">
              <a:buNone/>
            </a:pPr>
            <a:r>
              <a:rPr lang="en-GB" sz="4400" b="1" dirty="0"/>
              <a:t>Battling for the </a:t>
            </a:r>
            <a:r>
              <a:rPr lang="en-GB" sz="4400" b="1" dirty="0" smtClean="0"/>
              <a:t>right, We </a:t>
            </a:r>
            <a:r>
              <a:rPr lang="en-GB" sz="4400" b="1" dirty="0"/>
              <a:t>ne’er can fail.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25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8025" y="981075"/>
            <a:ext cx="8435975" cy="561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Oh! Thou God of </a:t>
            </a:r>
            <a:r>
              <a:rPr lang="en-GB" sz="4400" b="1" dirty="0" smtClean="0"/>
              <a:t>all, Hear </a:t>
            </a:r>
            <a:r>
              <a:rPr lang="en-GB" sz="4400" b="1" dirty="0"/>
              <a:t>us when we call</a:t>
            </a:r>
          </a:p>
          <a:p>
            <a:pPr marL="0" indent="0">
              <a:buNone/>
            </a:pPr>
            <a:r>
              <a:rPr lang="en-GB" sz="4400" b="1" dirty="0"/>
              <a:t>Help us one and </a:t>
            </a:r>
            <a:r>
              <a:rPr lang="en-GB" sz="4400" b="1" dirty="0" smtClean="0"/>
              <a:t>all by Thy </a:t>
            </a:r>
            <a:r>
              <a:rPr lang="en-GB" sz="4400" b="1" dirty="0"/>
              <a:t>grace</a:t>
            </a:r>
          </a:p>
          <a:p>
            <a:pPr marL="0" indent="0">
              <a:buNone/>
            </a:pPr>
            <a:r>
              <a:rPr lang="en-GB" sz="4400" b="1" dirty="0"/>
              <a:t>When the battle’s done</a:t>
            </a:r>
          </a:p>
          <a:p>
            <a:pPr marL="0" indent="0">
              <a:buNone/>
            </a:pPr>
            <a:r>
              <a:rPr lang="en-GB" sz="4400" b="1" dirty="0"/>
              <a:t>And the victory won</a:t>
            </a:r>
          </a:p>
          <a:p>
            <a:pPr marL="0" indent="0">
              <a:buNone/>
            </a:pPr>
            <a:r>
              <a:rPr lang="en-GB" sz="4400" b="1" dirty="0"/>
              <a:t>May we wear the crown</a:t>
            </a:r>
          </a:p>
          <a:p>
            <a:pPr marL="0" indent="0">
              <a:buNone/>
            </a:pPr>
            <a:r>
              <a:rPr lang="en-GB" sz="4400" b="1" dirty="0"/>
              <a:t>Before Thy face.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17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692  SOUND THE BATTLE CRY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692 SOUND THE BATTLE CRY</dc:title>
  <dc:creator>JUDE-MAJASAN</dc:creator>
  <cp:lastModifiedBy>JUDE-MAJASAN</cp:lastModifiedBy>
  <cp:revision>2</cp:revision>
  <dcterms:created xsi:type="dcterms:W3CDTF">2011-11-25T01:56:02Z</dcterms:created>
  <dcterms:modified xsi:type="dcterms:W3CDTF">2011-11-25T02:05:02Z</dcterms:modified>
</cp:coreProperties>
</file>