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E0A-2CAA-4FCE-9FE3-5075E149D6F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611-4723-44FD-BE00-85E1255AB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E0A-2CAA-4FCE-9FE3-5075E149D6F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611-4723-44FD-BE00-85E1255AB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4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E0A-2CAA-4FCE-9FE3-5075E149D6F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611-4723-44FD-BE00-85E1255AB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62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E0A-2CAA-4FCE-9FE3-5075E149D6F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611-4723-44FD-BE00-85E1255AB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2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E0A-2CAA-4FCE-9FE3-5075E149D6F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611-4723-44FD-BE00-85E1255AB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05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E0A-2CAA-4FCE-9FE3-5075E149D6F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611-4723-44FD-BE00-85E1255AB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51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E0A-2CAA-4FCE-9FE3-5075E149D6F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611-4723-44FD-BE00-85E1255AB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9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E0A-2CAA-4FCE-9FE3-5075E149D6F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611-4723-44FD-BE00-85E1255AB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46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E0A-2CAA-4FCE-9FE3-5075E149D6F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611-4723-44FD-BE00-85E1255AB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5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E0A-2CAA-4FCE-9FE3-5075E149D6F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611-4723-44FD-BE00-85E1255AB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E0A-2CAA-4FCE-9FE3-5075E149D6F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611-4723-44FD-BE00-85E1255AB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8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FE0A-2CAA-4FCE-9FE3-5075E149D6F5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1611-4723-44FD-BE00-85E1255AB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788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693 </a:t>
            </a:r>
            <a:br>
              <a:rPr lang="en-GB" b="1" dirty="0" smtClean="0"/>
            </a:br>
            <a:r>
              <a:rPr lang="en-GB" b="1" dirty="0" smtClean="0"/>
              <a:t>PEACE LIKE A RIVER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800" b="1" dirty="0"/>
              <a:t>Peace like a river</a:t>
            </a:r>
          </a:p>
          <a:p>
            <a:pPr marL="0" indent="0">
              <a:buNone/>
            </a:pPr>
            <a:r>
              <a:rPr lang="en-GB" sz="4800" b="1" dirty="0"/>
              <a:t>Flows through my soul</a:t>
            </a:r>
          </a:p>
          <a:p>
            <a:pPr marL="0" indent="0">
              <a:buNone/>
            </a:pPr>
            <a:r>
              <a:rPr lang="en-GB" sz="4800" b="1" dirty="0"/>
              <a:t>I've been forgiven,</a:t>
            </a:r>
          </a:p>
          <a:p>
            <a:pPr marL="0" indent="0">
              <a:buNone/>
            </a:pPr>
            <a:r>
              <a:rPr lang="en-GB" sz="4800" b="1" dirty="0"/>
              <a:t>Cleansed and made whole.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31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693  PEACE LIKE A RIVER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693 PEACE LIKE A RIVER</dc:title>
  <dc:creator>JUDE-MAJASAN</dc:creator>
  <cp:lastModifiedBy>JUDE-MAJASAN</cp:lastModifiedBy>
  <cp:revision>2</cp:revision>
  <dcterms:created xsi:type="dcterms:W3CDTF">2011-11-25T02:05:10Z</dcterms:created>
  <dcterms:modified xsi:type="dcterms:W3CDTF">2011-11-25T02:07:57Z</dcterms:modified>
</cp:coreProperties>
</file>