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80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1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26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4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2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0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2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A6EB-C94C-4CB2-9E04-C28E4DE66B14}" type="datetimeFigureOut">
              <a:rPr lang="en-GB" smtClean="0"/>
              <a:t>24/11/2011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D923-0EAF-4170-8C6F-6DDBB40E0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20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694 </a:t>
            </a:r>
            <a:br>
              <a:rPr lang="en-GB" b="1" dirty="0" smtClean="0"/>
            </a:br>
            <a:r>
              <a:rPr lang="en-GB" b="1" dirty="0" smtClean="0"/>
              <a:t>DON’T FORGET TO PRAY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556792"/>
            <a:ext cx="864096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Ere you left your room this morn-</a:t>
            </a:r>
            <a:r>
              <a:rPr lang="en-GB" sz="4400" b="1" dirty="0" err="1" smtClean="0"/>
              <a:t>ing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Did you think to pray?</a:t>
            </a:r>
          </a:p>
          <a:p>
            <a:pPr marL="0" indent="0">
              <a:buNone/>
            </a:pPr>
            <a:r>
              <a:rPr lang="en-GB" sz="4400" b="1" dirty="0" smtClean="0"/>
              <a:t>In the name of Christ, our Saviour</a:t>
            </a:r>
          </a:p>
          <a:p>
            <a:pPr marL="0" indent="0">
              <a:buNone/>
            </a:pPr>
            <a:r>
              <a:rPr lang="en-GB" sz="4400" b="1" dirty="0" smtClean="0"/>
              <a:t>Did you sue for loving </a:t>
            </a:r>
            <a:r>
              <a:rPr lang="en-GB" sz="4400" b="1" dirty="0" err="1" smtClean="0"/>
              <a:t>fa-vour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As a shield to-day.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9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O how praying </a:t>
            </a:r>
            <a:r>
              <a:rPr lang="en-GB" sz="4400" b="1" dirty="0" smtClean="0"/>
              <a:t>rests the </a:t>
            </a:r>
            <a:r>
              <a:rPr lang="en-GB" sz="4400" b="1" dirty="0"/>
              <a:t>weary</a:t>
            </a:r>
          </a:p>
          <a:p>
            <a:pPr marL="0" indent="0">
              <a:buNone/>
            </a:pPr>
            <a:r>
              <a:rPr lang="en-GB" sz="4400" b="1" dirty="0"/>
              <a:t>Prayer will turn the night to day</a:t>
            </a:r>
          </a:p>
          <a:p>
            <a:pPr marL="0" indent="0">
              <a:buNone/>
            </a:pPr>
            <a:r>
              <a:rPr lang="en-GB" sz="4400" b="1" dirty="0"/>
              <a:t>So when life seems dark and dreary</a:t>
            </a:r>
          </a:p>
          <a:p>
            <a:pPr marL="0" indent="0">
              <a:buNone/>
            </a:pPr>
            <a:r>
              <a:rPr lang="en-GB" sz="4400" b="1" dirty="0"/>
              <a:t>Don’t forget to pray.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580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463" y="1412875"/>
            <a:ext cx="912653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Ere you meet with great temp-ta-</a:t>
            </a:r>
            <a:r>
              <a:rPr lang="en-GB" sz="4400" b="1" dirty="0" err="1" smtClean="0"/>
              <a:t>tion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Did you think to pray?</a:t>
            </a:r>
          </a:p>
          <a:p>
            <a:pPr marL="0" indent="0">
              <a:buNone/>
            </a:pPr>
            <a:r>
              <a:rPr lang="en-GB" sz="4400" b="1" dirty="0" smtClean="0"/>
              <a:t>By His dying love and merit</a:t>
            </a:r>
          </a:p>
          <a:p>
            <a:pPr marL="0" indent="0">
              <a:buNone/>
            </a:pPr>
            <a:r>
              <a:rPr lang="en-GB" sz="4400" b="1" dirty="0" smtClean="0"/>
              <a:t>Did you claim the Holy Spirit</a:t>
            </a:r>
          </a:p>
          <a:p>
            <a:pPr marL="0" indent="0">
              <a:buNone/>
            </a:pPr>
            <a:r>
              <a:rPr lang="en-GB" sz="4400" b="1" dirty="0" smtClean="0"/>
              <a:t>As your guide and stay?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6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964612" cy="5472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When your heart was filled with anger</a:t>
            </a:r>
          </a:p>
          <a:p>
            <a:pPr marL="0" indent="0">
              <a:buNone/>
            </a:pPr>
            <a:r>
              <a:rPr lang="en-GB" sz="4400" b="1" dirty="0" smtClean="0"/>
              <a:t>Did you think to pray?</a:t>
            </a:r>
          </a:p>
          <a:p>
            <a:pPr marL="0" indent="0">
              <a:buNone/>
            </a:pPr>
            <a:r>
              <a:rPr lang="en-GB" sz="4400" b="1" dirty="0" smtClean="0"/>
              <a:t>Did you plead for grace my brother?</a:t>
            </a:r>
          </a:p>
          <a:p>
            <a:pPr marL="0" indent="0">
              <a:buNone/>
            </a:pPr>
            <a:r>
              <a:rPr lang="en-GB" sz="4400" b="1" dirty="0" smtClean="0"/>
              <a:t>That you might forgive </a:t>
            </a:r>
            <a:r>
              <a:rPr lang="en-GB" sz="4400" b="1" dirty="0" err="1" smtClean="0"/>
              <a:t>ano-ther</a:t>
            </a:r>
            <a:endParaRPr lang="en-GB" sz="4400" b="1" dirty="0" smtClean="0"/>
          </a:p>
          <a:p>
            <a:pPr marL="0" indent="0">
              <a:buNone/>
            </a:pPr>
            <a:r>
              <a:rPr lang="en-GB" sz="4400" b="1" dirty="0" smtClean="0"/>
              <a:t>Who has crossed your way?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78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967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When sore trials came upon you</a:t>
            </a:r>
          </a:p>
          <a:p>
            <a:pPr marL="0" indent="0">
              <a:buNone/>
            </a:pPr>
            <a:r>
              <a:rPr lang="en-GB" sz="4400" b="1" dirty="0" smtClean="0"/>
              <a:t>Did you think to pray?</a:t>
            </a:r>
          </a:p>
          <a:p>
            <a:pPr marL="0" indent="0">
              <a:buNone/>
            </a:pPr>
            <a:r>
              <a:rPr lang="en-GB" sz="4400" b="1" dirty="0" smtClean="0"/>
              <a:t>When your soul was bowed in sorrow</a:t>
            </a:r>
          </a:p>
          <a:p>
            <a:pPr marL="0" indent="0">
              <a:buNone/>
            </a:pPr>
            <a:r>
              <a:rPr lang="en-GB" sz="4400" b="1" dirty="0" smtClean="0"/>
              <a:t>Balm of Gilead did you borrow</a:t>
            </a:r>
          </a:p>
          <a:p>
            <a:pPr marL="0" indent="0">
              <a:buNone/>
            </a:pPr>
            <a:r>
              <a:rPr lang="en-GB" sz="4400" b="1" dirty="0" smtClean="0"/>
              <a:t>As the gates today?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34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694  DON’T FORGET TO PRAY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694 DON’T FORGET TO PRAY</dc:title>
  <dc:creator>JUDE-MAJASAN</dc:creator>
  <cp:lastModifiedBy>JUDE-MAJASAN</cp:lastModifiedBy>
  <cp:revision>3</cp:revision>
  <dcterms:created xsi:type="dcterms:W3CDTF">2011-11-25T02:08:07Z</dcterms:created>
  <dcterms:modified xsi:type="dcterms:W3CDTF">2011-11-25T02:23:13Z</dcterms:modified>
</cp:coreProperties>
</file>