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1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0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3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5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9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95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98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61BB-8874-4C4E-B7ED-ED840D50CA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2EAB-C48E-4A18-8353-1F95286E7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027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695 </a:t>
            </a:r>
            <a:br>
              <a:rPr lang="en-GB" b="1" dirty="0" smtClean="0"/>
            </a:br>
            <a:r>
              <a:rPr lang="en-GB" b="1" dirty="0" smtClean="0"/>
              <a:t>ALL HE WANT IS YOU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All He wants is you,</a:t>
            </a:r>
          </a:p>
          <a:p>
            <a:pPr marL="0" indent="0">
              <a:buNone/>
            </a:pPr>
            <a:r>
              <a:rPr lang="en-GB" sz="4400" b="1" dirty="0"/>
              <a:t>No one else will do.</a:t>
            </a:r>
          </a:p>
          <a:p>
            <a:pPr marL="0" indent="0">
              <a:buNone/>
            </a:pPr>
            <a:r>
              <a:rPr lang="en-GB" sz="4400" b="1" dirty="0"/>
              <a:t>Not just a part, He wants all of your heart</a:t>
            </a:r>
          </a:p>
          <a:p>
            <a:pPr marL="0" indent="0">
              <a:buNone/>
            </a:pPr>
            <a:r>
              <a:rPr lang="en-GB" sz="4400" b="1" dirty="0"/>
              <a:t>All He wants is all of you;</a:t>
            </a:r>
          </a:p>
          <a:p>
            <a:pPr marL="0" indent="0">
              <a:buNone/>
            </a:pPr>
            <a:r>
              <a:rPr lang="en-GB" sz="4400" b="1" dirty="0"/>
              <a:t>All He wants is you.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0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All He wants is </a:t>
            </a:r>
            <a:r>
              <a:rPr lang="en-GB" sz="4400" b="1" dirty="0" smtClean="0"/>
              <a:t>me, Unreservedly</a:t>
            </a:r>
            <a:r>
              <a:rPr lang="en-GB" sz="4400" b="1" dirty="0"/>
              <a:t>.</a:t>
            </a:r>
          </a:p>
          <a:p>
            <a:pPr marL="0" indent="0">
              <a:buNone/>
            </a:pPr>
            <a:r>
              <a:rPr lang="en-GB" sz="4400" b="1" dirty="0"/>
              <a:t>Not just a part, He wants all of my heart</a:t>
            </a:r>
          </a:p>
          <a:p>
            <a:pPr marL="0" indent="0">
              <a:buNone/>
            </a:pPr>
            <a:r>
              <a:rPr lang="en-GB" sz="4400" b="1" dirty="0"/>
              <a:t>All He wants is all of me;</a:t>
            </a:r>
          </a:p>
          <a:p>
            <a:pPr marL="0" indent="0">
              <a:buNone/>
            </a:pPr>
            <a:r>
              <a:rPr lang="en-GB" sz="4400" b="1" dirty="0"/>
              <a:t>All He wants is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54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695  ALL HE WANT IS YOU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695 ALL HE WANT IS YOU</dc:title>
  <dc:creator>JUDE-MAJASAN</dc:creator>
  <cp:lastModifiedBy>JUDE-MAJASAN</cp:lastModifiedBy>
  <cp:revision>2</cp:revision>
  <dcterms:created xsi:type="dcterms:W3CDTF">2011-11-25T02:23:20Z</dcterms:created>
  <dcterms:modified xsi:type="dcterms:W3CDTF">2011-11-25T02:26:07Z</dcterms:modified>
</cp:coreProperties>
</file>