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40D-3B22-4253-AC66-CAF62E26097A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A9AF-C2AC-4E3A-9300-218BB94B05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48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40D-3B22-4253-AC66-CAF62E26097A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A9AF-C2AC-4E3A-9300-218BB94B05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26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40D-3B22-4253-AC66-CAF62E26097A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A9AF-C2AC-4E3A-9300-218BB94B05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95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40D-3B22-4253-AC66-CAF62E26097A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A9AF-C2AC-4E3A-9300-218BB94B05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07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40D-3B22-4253-AC66-CAF62E26097A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A9AF-C2AC-4E3A-9300-218BB94B05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39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40D-3B22-4253-AC66-CAF62E26097A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A9AF-C2AC-4E3A-9300-218BB94B05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81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40D-3B22-4253-AC66-CAF62E26097A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A9AF-C2AC-4E3A-9300-218BB94B05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9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40D-3B22-4253-AC66-CAF62E26097A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A9AF-C2AC-4E3A-9300-218BB94B05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34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40D-3B22-4253-AC66-CAF62E26097A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A9AF-C2AC-4E3A-9300-218BB94B05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09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40D-3B22-4253-AC66-CAF62E26097A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A9AF-C2AC-4E3A-9300-218BB94B05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54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40D-3B22-4253-AC66-CAF62E26097A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A9AF-C2AC-4E3A-9300-218BB94B05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3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2840D-3B22-4253-AC66-CAF62E26097A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3A9AF-C2AC-4E3A-9300-218BB94B05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780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696</a:t>
            </a:r>
            <a:br>
              <a:rPr lang="en-GB" b="1" dirty="0" smtClean="0"/>
            </a:br>
            <a:r>
              <a:rPr lang="en-GB" b="1" dirty="0" smtClean="0"/>
              <a:t> ISAIAH 40:11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 smtClean="0"/>
              <a:t>He shall feed His flock like a Shepherd</a:t>
            </a:r>
          </a:p>
          <a:p>
            <a:pPr marL="0" indent="0">
              <a:buNone/>
            </a:pPr>
            <a:r>
              <a:rPr lang="en-GB" sz="4400" b="1" dirty="0" smtClean="0"/>
              <a:t>He shall gather the lambs with His arms</a:t>
            </a:r>
          </a:p>
          <a:p>
            <a:pPr marL="0" indent="0">
              <a:buNone/>
            </a:pPr>
            <a:r>
              <a:rPr lang="en-GB" sz="4400" b="1" dirty="0" smtClean="0"/>
              <a:t>And carry them in His bosom</a:t>
            </a:r>
          </a:p>
          <a:p>
            <a:pPr marL="0" indent="0">
              <a:buNone/>
            </a:pPr>
            <a:r>
              <a:rPr lang="en-GB" sz="4400" b="1" dirty="0" smtClean="0"/>
              <a:t>And gently lead those that are with young.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10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696  ISAIAH 40:11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696 ISAIAH 40:11</dc:title>
  <dc:creator>JUDE-MAJASAN</dc:creator>
  <cp:lastModifiedBy>JUDE-MAJASAN</cp:lastModifiedBy>
  <cp:revision>2</cp:revision>
  <dcterms:created xsi:type="dcterms:W3CDTF">2011-11-25T02:26:20Z</dcterms:created>
  <dcterms:modified xsi:type="dcterms:W3CDTF">2011-11-25T02:28:28Z</dcterms:modified>
</cp:coreProperties>
</file>