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E675-8F6C-4693-A173-716CA6BAB763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2D33-312C-4351-89A3-729314A77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68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E675-8F6C-4693-A173-716CA6BAB763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2D33-312C-4351-89A3-729314A77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60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E675-8F6C-4693-A173-716CA6BAB763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2D33-312C-4351-89A3-729314A77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E675-8F6C-4693-A173-716CA6BAB763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2D33-312C-4351-89A3-729314A77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75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E675-8F6C-4693-A173-716CA6BAB763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2D33-312C-4351-89A3-729314A77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81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E675-8F6C-4693-A173-716CA6BAB763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2D33-312C-4351-89A3-729314A77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20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E675-8F6C-4693-A173-716CA6BAB763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2D33-312C-4351-89A3-729314A77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70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E675-8F6C-4693-A173-716CA6BAB763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2D33-312C-4351-89A3-729314A77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6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E675-8F6C-4693-A173-716CA6BAB763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2D33-312C-4351-89A3-729314A77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33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E675-8F6C-4693-A173-716CA6BAB763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2D33-312C-4351-89A3-729314A77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63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E675-8F6C-4693-A173-716CA6BAB763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2D33-312C-4351-89A3-729314A77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E675-8F6C-4693-A173-716CA6BAB763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42D33-312C-4351-89A3-729314A77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678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697</a:t>
            </a:r>
            <a:br>
              <a:rPr lang="en-GB" b="1" dirty="0" smtClean="0"/>
            </a:br>
            <a:r>
              <a:rPr lang="en-GB" b="1" dirty="0" smtClean="0"/>
              <a:t> OH TO BE LIKE THEE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Oh! To be like Thee, blessed Redeemer,</a:t>
            </a:r>
          </a:p>
          <a:p>
            <a:pPr marL="0" indent="0">
              <a:buNone/>
            </a:pPr>
            <a:r>
              <a:rPr lang="en-GB" sz="4400" b="1" dirty="0"/>
              <a:t>This is my constant longing and prayer,</a:t>
            </a:r>
          </a:p>
          <a:p>
            <a:pPr marL="0" indent="0">
              <a:buNone/>
            </a:pPr>
            <a:r>
              <a:rPr lang="en-GB" sz="4400" b="1" dirty="0"/>
              <a:t>Gladly I’ll forfeit all of earth’s treasures,</a:t>
            </a:r>
          </a:p>
          <a:p>
            <a:pPr marL="0" indent="0">
              <a:buNone/>
            </a:pPr>
            <a:r>
              <a:rPr lang="en-GB" sz="4400" b="1" dirty="0"/>
              <a:t>Jesus, thy perfect likeness to wear.</a:t>
            </a:r>
          </a:p>
          <a:p>
            <a:endParaRPr lang="en-GB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36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2" y="1268760"/>
            <a:ext cx="8784976" cy="64087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7000" b="1" dirty="0" smtClean="0"/>
              <a:t>O! to be like Thee, O! to be like thee,</a:t>
            </a:r>
          </a:p>
          <a:p>
            <a:pPr marL="0" indent="0">
              <a:buNone/>
            </a:pPr>
            <a:r>
              <a:rPr lang="en-GB" sz="7000" b="1" dirty="0" smtClean="0"/>
              <a:t>Blessed Redeemer, pure as thou art,</a:t>
            </a:r>
          </a:p>
          <a:p>
            <a:pPr marL="0" indent="0">
              <a:buNone/>
            </a:pPr>
            <a:r>
              <a:rPr lang="en-GB" sz="7000" b="1" dirty="0" smtClean="0"/>
              <a:t>Come in Thy sweetness, come in Thy</a:t>
            </a:r>
          </a:p>
          <a:p>
            <a:pPr marL="0" indent="0">
              <a:buNone/>
            </a:pPr>
            <a:r>
              <a:rPr lang="en-GB" sz="7000" b="1" dirty="0" smtClean="0"/>
              <a:t>fullness,</a:t>
            </a:r>
          </a:p>
          <a:p>
            <a:pPr marL="0" indent="0">
              <a:buNone/>
            </a:pPr>
            <a:r>
              <a:rPr lang="en-GB" sz="7000" b="1" dirty="0" smtClean="0"/>
              <a:t>Stamp </a:t>
            </a:r>
            <a:r>
              <a:rPr lang="en-GB" sz="7000" b="1" dirty="0" err="1" smtClean="0"/>
              <a:t>Thine</a:t>
            </a:r>
            <a:r>
              <a:rPr lang="en-GB" sz="7000" b="1" dirty="0" smtClean="0"/>
              <a:t> own image deep on my</a:t>
            </a:r>
          </a:p>
          <a:p>
            <a:pPr marL="0" indent="0">
              <a:buNone/>
            </a:pPr>
            <a:r>
              <a:rPr lang="en-GB" sz="7000" b="1" dirty="0" smtClean="0"/>
              <a:t>heart.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3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7338" y="981075"/>
            <a:ext cx="8856662" cy="5616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O! to be like Thee, full of compassion,</a:t>
            </a:r>
          </a:p>
          <a:p>
            <a:pPr marL="0" indent="0">
              <a:buNone/>
            </a:pPr>
            <a:r>
              <a:rPr lang="en-GB" sz="4400" b="1" dirty="0"/>
              <a:t>Loving, forgiving, tender and kind,</a:t>
            </a:r>
          </a:p>
          <a:p>
            <a:pPr marL="0" indent="0">
              <a:buNone/>
            </a:pPr>
            <a:r>
              <a:rPr lang="en-GB" sz="4400" b="1" dirty="0"/>
              <a:t>Helping the helpless, cheering the</a:t>
            </a:r>
          </a:p>
          <a:p>
            <a:pPr marL="0" indent="0">
              <a:buNone/>
            </a:pPr>
            <a:r>
              <a:rPr lang="en-GB" sz="4400" b="1" dirty="0"/>
              <a:t>fainting,</a:t>
            </a:r>
          </a:p>
          <a:p>
            <a:pPr marL="0" indent="0">
              <a:buNone/>
            </a:pPr>
            <a:r>
              <a:rPr lang="en-GB" sz="4400" b="1" dirty="0"/>
              <a:t>Seeking the </a:t>
            </a:r>
            <a:r>
              <a:rPr lang="en-GB" sz="4400" b="1" dirty="0" err="1"/>
              <a:t>wand’ring</a:t>
            </a:r>
            <a:r>
              <a:rPr lang="en-GB" sz="4400" b="1" dirty="0"/>
              <a:t> sinner to find.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6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1124744"/>
            <a:ext cx="8229600" cy="554355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O! to be like Thee, lowly in Spirit,</a:t>
            </a:r>
          </a:p>
          <a:p>
            <a:pPr marL="0" indent="0">
              <a:buNone/>
            </a:pPr>
            <a:r>
              <a:rPr lang="en-GB" sz="4400" b="1" dirty="0"/>
              <a:t>Holy and harmless, patient and brave,</a:t>
            </a:r>
          </a:p>
          <a:p>
            <a:pPr marL="0" indent="0">
              <a:buNone/>
            </a:pPr>
            <a:r>
              <a:rPr lang="en-GB" sz="4400" b="1" dirty="0"/>
              <a:t>Meekly enduring cruel reproaches,</a:t>
            </a:r>
          </a:p>
          <a:p>
            <a:pPr marL="0" indent="0">
              <a:buNone/>
            </a:pPr>
            <a:r>
              <a:rPr lang="en-GB" sz="4400" b="1" dirty="0"/>
              <a:t>Willing to suffer others to save.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06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908720"/>
            <a:ext cx="8229600" cy="5543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O! to be like Thee, Lord I am coming,</a:t>
            </a:r>
          </a:p>
          <a:p>
            <a:pPr marL="0" indent="0">
              <a:buNone/>
            </a:pPr>
            <a:r>
              <a:rPr lang="en-GB" sz="4400" b="1" dirty="0"/>
              <a:t>Now to receive </a:t>
            </a:r>
            <a:r>
              <a:rPr lang="en-GB" sz="4400" b="1" dirty="0" smtClean="0"/>
              <a:t>th’5anointing </a:t>
            </a:r>
            <a:r>
              <a:rPr lang="en-GB" sz="4400" b="1" dirty="0"/>
              <a:t>divine,</a:t>
            </a:r>
          </a:p>
          <a:p>
            <a:pPr marL="0" indent="0">
              <a:buNone/>
            </a:pPr>
            <a:r>
              <a:rPr lang="en-GB" sz="4400" b="1" dirty="0"/>
              <a:t>All that I am and have, I am bringing,</a:t>
            </a:r>
          </a:p>
          <a:p>
            <a:pPr marL="0" indent="0">
              <a:buNone/>
            </a:pPr>
            <a:r>
              <a:rPr lang="en-GB" sz="4400" b="1" dirty="0"/>
              <a:t>Lord from this moment all shall be </a:t>
            </a:r>
            <a:r>
              <a:rPr lang="en-GB" sz="4400" b="1" dirty="0" err="1"/>
              <a:t>Thine</a:t>
            </a:r>
            <a:r>
              <a:rPr lang="en-GB" sz="4400" b="1" dirty="0"/>
              <a:t>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30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697  OH TO BE LIKE THEE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697 OH TO BE LIKE THEE</dc:title>
  <dc:creator>JUDE-MAJASAN</dc:creator>
  <cp:lastModifiedBy>JUDE-MAJASAN</cp:lastModifiedBy>
  <cp:revision>3</cp:revision>
  <dcterms:created xsi:type="dcterms:W3CDTF">2011-11-25T02:28:37Z</dcterms:created>
  <dcterms:modified xsi:type="dcterms:W3CDTF">2011-11-25T02:40:14Z</dcterms:modified>
</cp:coreProperties>
</file>