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3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got the jubilee down in my heart/2x</a:t>
            </a:r>
          </a:p>
          <a:p>
            <a:r>
              <a:rPr lang="en-US" sz="3600" b="1" dirty="0" smtClean="0"/>
              <a:t>Since the </a:t>
            </a:r>
            <a:r>
              <a:rPr lang="en-US" sz="3600" b="1" dirty="0" smtClean="0"/>
              <a:t>message (Thunders)</a:t>
            </a:r>
            <a:r>
              <a:rPr lang="en-US" sz="3600" b="1" dirty="0" smtClean="0"/>
              <a:t> sets </a:t>
            </a:r>
            <a:r>
              <a:rPr lang="en-US" sz="3600" b="1" dirty="0" smtClean="0"/>
              <a:t>me free</a:t>
            </a:r>
          </a:p>
          <a:p>
            <a:r>
              <a:rPr lang="en-US" sz="3600" b="1" dirty="0" smtClean="0"/>
              <a:t>I’m loosed eternally</a:t>
            </a:r>
          </a:p>
          <a:p>
            <a:r>
              <a:rPr lang="en-US" sz="3600" b="1" dirty="0" smtClean="0"/>
              <a:t>I’ve got the jubilee down in my heart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I’VE GOT THE JUBILEE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5591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161</cp:revision>
  <dcterms:created xsi:type="dcterms:W3CDTF">2010-08-26T04:29:37Z</dcterms:created>
  <dcterms:modified xsi:type="dcterms:W3CDTF">2011-11-25T02:41:56Z</dcterms:modified>
</cp:coreProperties>
</file>