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3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God can do anything,</a:t>
            </a:r>
          </a:p>
          <a:p>
            <a:r>
              <a:rPr lang="en-GB" sz="3600" b="1" dirty="0" smtClean="0"/>
              <a:t>Anytime, anywhere,</a:t>
            </a:r>
            <a:endParaRPr lang="en-GB" sz="3600" b="1" dirty="0" smtClean="0"/>
          </a:p>
          <a:p>
            <a:r>
              <a:rPr lang="en-GB" sz="3600" b="1" dirty="0" smtClean="0"/>
              <a:t>My God can do anything.</a:t>
            </a:r>
          </a:p>
          <a:p>
            <a:r>
              <a:rPr lang="en-GB" sz="3600" b="1" dirty="0" smtClean="0"/>
              <a:t>He made the earth and all therein,</a:t>
            </a:r>
          </a:p>
          <a:p>
            <a:r>
              <a:rPr lang="en-GB" sz="3600" b="1" dirty="0" smtClean="0"/>
              <a:t>He saved my soul from every sin,</a:t>
            </a:r>
          </a:p>
          <a:p>
            <a:r>
              <a:rPr lang="en-GB" sz="3600" b="1" dirty="0" smtClean="0"/>
              <a:t>My God can do anything.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CAN DO ANYTHING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5591</TotalTime>
  <Words>41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162</cp:revision>
  <dcterms:created xsi:type="dcterms:W3CDTF">2010-08-26T04:29:37Z</dcterms:created>
  <dcterms:modified xsi:type="dcterms:W3CDTF">2011-11-25T02:42:54Z</dcterms:modified>
</cp:coreProperties>
</file>