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65" d="100"/>
          <a:sy n="65" d="100"/>
        </p:scale>
        <p:origin x="102" y="2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9497" y="15240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7</a:t>
            </a:r>
            <a:r>
              <a:rPr kumimoji="0" lang="en-US" sz="3600" b="1" u="none" strike="noStrike" cap="none" normalizeH="0" baseline="0" dirty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600" b="1" i="1" u="none" strike="noStrike" cap="none" normalizeH="0" baseline="0" dirty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    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u="sng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WHEN THE REDEEMED</a:t>
            </a:r>
            <a:endParaRPr kumimoji="0" lang="en-US" sz="3600" b="1" u="sng" strike="noStrike" cap="none" normalizeH="0" baseline="0" dirty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endParaRPr lang="en-US" sz="3600" b="1" dirty="0"/>
          </a:p>
          <a:p>
            <a:r>
              <a:rPr lang="en-US" sz="3600" b="1" dirty="0"/>
              <a:t>I am thinking of the rapture in our</a:t>
            </a:r>
          </a:p>
          <a:p>
            <a:r>
              <a:rPr lang="en-US" sz="3600" b="1" dirty="0"/>
              <a:t>blessed home on high,</a:t>
            </a:r>
          </a:p>
          <a:p>
            <a:r>
              <a:rPr lang="en-US" sz="3600" b="1" dirty="0"/>
              <a:t>When the redeemed are gathering in;</a:t>
            </a:r>
          </a:p>
          <a:p>
            <a:r>
              <a:rPr lang="en-US" sz="3600" b="1" dirty="0"/>
              <a:t>How we’ll raise the heavenly anthem in that city in the sky,</a:t>
            </a:r>
          </a:p>
          <a:p>
            <a:r>
              <a:rPr lang="en-US" sz="3600" b="1" dirty="0"/>
              <a:t>When the redeemed are gathering in.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14300" y="1010264"/>
            <a:ext cx="8915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CHORUS</a:t>
            </a:r>
          </a:p>
          <a:p>
            <a:r>
              <a:rPr lang="en-US" sz="3600" b="1" dirty="0"/>
              <a:t>When the redeemed are gathering in,</a:t>
            </a:r>
          </a:p>
          <a:p>
            <a:r>
              <a:rPr lang="en-US" sz="3600" b="1" dirty="0"/>
              <a:t>Washed like the snow, and free from all sin;</a:t>
            </a:r>
          </a:p>
          <a:p>
            <a:r>
              <a:rPr lang="en-US" sz="3600" b="1" dirty="0"/>
              <a:t>How we will shout, and how we will sing,</a:t>
            </a:r>
          </a:p>
          <a:p>
            <a:r>
              <a:rPr lang="en-US" sz="3600" b="1" dirty="0"/>
              <a:t>When the redeemed are gathering 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1111240"/>
            <a:ext cx="8915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There will be a great procession over on the streets of gold,</a:t>
            </a:r>
          </a:p>
          <a:p>
            <a:r>
              <a:rPr lang="en-US" sz="3600" b="1" dirty="0"/>
              <a:t>When the redeemed are gathering in;</a:t>
            </a:r>
          </a:p>
          <a:p>
            <a:r>
              <a:rPr lang="en-US" sz="3600" b="1" dirty="0"/>
              <a:t>O what music, O what singing, o’er the city will be rolled,</a:t>
            </a:r>
          </a:p>
          <a:p>
            <a:r>
              <a:rPr lang="en-US" sz="3600" b="1" dirty="0"/>
              <a:t>When the redeemed are gathering in.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862" y="1093654"/>
            <a:ext cx="91381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Saints will sing redemption’s story with their voices clear and strong,</a:t>
            </a:r>
          </a:p>
          <a:p>
            <a:r>
              <a:rPr lang="en-US" sz="3600" b="1" dirty="0"/>
              <a:t>When the redeemed are gathering in;</a:t>
            </a:r>
          </a:p>
          <a:p>
            <a:r>
              <a:rPr lang="en-US" sz="3600" b="1" dirty="0"/>
              <a:t>Then the angels all will listen,</a:t>
            </a:r>
          </a:p>
          <a:p>
            <a:r>
              <a:rPr lang="en-US" sz="3600" b="1" dirty="0"/>
              <a:t>For they cannot join that song,</a:t>
            </a:r>
          </a:p>
          <a:p>
            <a:r>
              <a:rPr lang="en-US" sz="3600" b="1" dirty="0"/>
              <a:t>When the redeemed are gathering 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114300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Then the </a:t>
            </a:r>
            <a:r>
              <a:rPr lang="en-US" sz="3600" b="1" dirty="0" err="1"/>
              <a:t>Saviour</a:t>
            </a:r>
            <a:r>
              <a:rPr lang="en-US" sz="3600" b="1" dirty="0"/>
              <a:t> will give orders to</a:t>
            </a:r>
          </a:p>
          <a:p>
            <a:r>
              <a:rPr lang="en-US" sz="3600" b="1" dirty="0"/>
              <a:t>prepare the banquet board,</a:t>
            </a:r>
          </a:p>
          <a:p>
            <a:r>
              <a:rPr lang="en-US" sz="3600" b="1" dirty="0"/>
              <a:t>When the redeemed are gathering in;</a:t>
            </a:r>
          </a:p>
          <a:p>
            <a:r>
              <a:rPr lang="en-US" sz="3600" b="1" dirty="0"/>
              <a:t>And we’ll hear His invitation, “Come, ye blessed of the Lord,”</a:t>
            </a:r>
          </a:p>
          <a:p>
            <a:r>
              <a:rPr lang="en-US" sz="3600" b="1" dirty="0"/>
              <a:t>When the redeemed are gathering in.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713</TotalTime>
  <Words>205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12</cp:revision>
  <dcterms:created xsi:type="dcterms:W3CDTF">2010-08-26T04:29:37Z</dcterms:created>
  <dcterms:modified xsi:type="dcterms:W3CDTF">2019-03-03T12:11:15Z</dcterms:modified>
</cp:coreProperties>
</file>