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70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HE’S EVERYTHING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He’s everything, He’s everything to me;</a:t>
            </a:r>
          </a:p>
          <a:p>
            <a:r>
              <a:rPr lang="en-US" sz="3600" b="1" dirty="0" smtClean="0"/>
              <a:t>He’s everything, He’s everything to me;</a:t>
            </a:r>
          </a:p>
          <a:p>
            <a:r>
              <a:rPr lang="en-US" sz="3600" b="1" dirty="0" smtClean="0"/>
              <a:t>For He’s my Father, my mother, my sister and </a:t>
            </a:r>
            <a:r>
              <a:rPr lang="en-US" sz="3600" b="1" dirty="0" smtClean="0"/>
              <a:t>my brother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He’s everything to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2314</TotalTime>
  <Words>39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70</cp:revision>
  <dcterms:created xsi:type="dcterms:W3CDTF">2010-08-26T04:29:37Z</dcterms:created>
  <dcterms:modified xsi:type="dcterms:W3CDTF">2010-08-27T20:37:42Z</dcterms:modified>
</cp:coreProperties>
</file>