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0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3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1BEE-BBE8-4D66-9F95-01FF4814719F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7F0D-4D07-44C5-B675-663F5A0D5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700 </a:t>
            </a:r>
            <a:br>
              <a:rPr lang="en-GB" b="1" dirty="0" smtClean="0"/>
            </a:br>
            <a:r>
              <a:rPr lang="en-GB" b="1" dirty="0" smtClean="0"/>
              <a:t>MY FATHER’S WORLD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This is my Father’s world</a:t>
            </a:r>
          </a:p>
          <a:p>
            <a:pPr marL="0" indent="0">
              <a:buNone/>
            </a:pPr>
            <a:r>
              <a:rPr lang="en-GB" sz="4000" b="1" dirty="0"/>
              <a:t>And to my listening ears</a:t>
            </a:r>
          </a:p>
          <a:p>
            <a:pPr marL="0" indent="0">
              <a:buNone/>
            </a:pPr>
            <a:r>
              <a:rPr lang="en-GB" sz="4000" b="1" dirty="0"/>
              <a:t>All nature sings, and round me rings</a:t>
            </a:r>
          </a:p>
          <a:p>
            <a:pPr marL="0" indent="0">
              <a:buNone/>
            </a:pPr>
            <a:r>
              <a:rPr lang="en-GB" sz="4000" b="1" dirty="0"/>
              <a:t>The music of the spheres.</a:t>
            </a:r>
          </a:p>
          <a:p>
            <a:pPr marL="0" indent="0">
              <a:buNone/>
            </a:pPr>
            <a:r>
              <a:rPr lang="en-GB" sz="4000" b="1" dirty="0"/>
              <a:t>This is my Father’s world</a:t>
            </a:r>
          </a:p>
          <a:p>
            <a:pPr marL="0" indent="0">
              <a:buNone/>
            </a:pPr>
            <a:r>
              <a:rPr lang="en-GB" sz="4000" b="1" dirty="0"/>
              <a:t>I rest me in the thought</a:t>
            </a:r>
          </a:p>
          <a:p>
            <a:pPr marL="0" indent="0">
              <a:buNone/>
            </a:pPr>
            <a:r>
              <a:rPr lang="en-GB" sz="4000" b="1" dirty="0"/>
              <a:t>Of rocks and trees, of skies and seas</a:t>
            </a:r>
          </a:p>
          <a:p>
            <a:pPr marL="0" indent="0">
              <a:buNone/>
            </a:pPr>
            <a:r>
              <a:rPr lang="en-GB" sz="4000" b="1" dirty="0"/>
              <a:t>His hand the wonders wrought.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0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1800" y="765175"/>
            <a:ext cx="8712200" cy="5832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This is my Father’s world</a:t>
            </a:r>
          </a:p>
          <a:p>
            <a:pPr marL="0" indent="0">
              <a:buNone/>
            </a:pPr>
            <a:r>
              <a:rPr lang="en-GB" sz="3800" b="1" dirty="0"/>
              <a:t>O let me ne’er forget</a:t>
            </a:r>
          </a:p>
          <a:p>
            <a:pPr marL="0" indent="0">
              <a:buNone/>
            </a:pPr>
            <a:r>
              <a:rPr lang="en-GB" sz="3800" b="1" dirty="0"/>
              <a:t>That though the wrong seems oft so strong</a:t>
            </a:r>
          </a:p>
          <a:p>
            <a:pPr marL="0" indent="0">
              <a:buNone/>
            </a:pPr>
            <a:r>
              <a:rPr lang="en-GB" sz="3800" b="1" dirty="0"/>
              <a:t>God is the ruler yet.</a:t>
            </a:r>
          </a:p>
          <a:p>
            <a:pPr marL="0" indent="0">
              <a:buNone/>
            </a:pPr>
            <a:r>
              <a:rPr lang="en-GB" sz="3800" b="1" dirty="0"/>
              <a:t>This is my Father’s world</a:t>
            </a:r>
          </a:p>
          <a:p>
            <a:pPr marL="0" indent="0">
              <a:buNone/>
            </a:pPr>
            <a:r>
              <a:rPr lang="en-GB" sz="3800" b="1" dirty="0"/>
              <a:t>Why should my heart be sad?</a:t>
            </a:r>
          </a:p>
          <a:p>
            <a:pPr marL="0" indent="0">
              <a:buNone/>
            </a:pPr>
            <a:r>
              <a:rPr lang="en-GB" sz="3800" b="1" dirty="0"/>
              <a:t>The Lord is King, let the heavens ring!</a:t>
            </a:r>
          </a:p>
          <a:p>
            <a:pPr marL="0" indent="0">
              <a:buNone/>
            </a:pPr>
            <a:r>
              <a:rPr lang="en-GB" sz="3800" b="1" dirty="0"/>
              <a:t>God reigns, let the earth be glad.</a:t>
            </a:r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7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This is my Father’s world</a:t>
            </a:r>
          </a:p>
          <a:p>
            <a:pPr marL="0" indent="0">
              <a:buNone/>
            </a:pPr>
            <a:r>
              <a:rPr lang="en-GB" sz="4000" b="1" dirty="0"/>
              <a:t>The birds their carols raise</a:t>
            </a:r>
          </a:p>
          <a:p>
            <a:pPr marL="0" indent="0">
              <a:buNone/>
            </a:pPr>
            <a:r>
              <a:rPr lang="en-GB" sz="4000" b="1" dirty="0"/>
              <a:t>The morning light, the lily white</a:t>
            </a:r>
          </a:p>
          <a:p>
            <a:pPr marL="0" indent="0">
              <a:buNone/>
            </a:pPr>
            <a:r>
              <a:rPr lang="en-GB" sz="4000" b="1" dirty="0"/>
              <a:t>Declare their Maker’s praise.</a:t>
            </a:r>
          </a:p>
          <a:p>
            <a:pPr marL="0" indent="0">
              <a:buNone/>
            </a:pPr>
            <a:r>
              <a:rPr lang="en-GB" sz="4000" b="1" dirty="0"/>
              <a:t>This is my Father’s world</a:t>
            </a:r>
          </a:p>
          <a:p>
            <a:pPr marL="0" indent="0">
              <a:buNone/>
            </a:pPr>
            <a:r>
              <a:rPr lang="en-GB" sz="4000" b="1" dirty="0"/>
              <a:t>He shine in all that’s fair</a:t>
            </a:r>
          </a:p>
          <a:p>
            <a:pPr marL="0" indent="0">
              <a:buNone/>
            </a:pPr>
            <a:r>
              <a:rPr lang="en-GB" sz="4000" b="1" dirty="0"/>
              <a:t>In the rustling grass, I hear Him pass</a:t>
            </a:r>
          </a:p>
          <a:p>
            <a:pPr marL="0" indent="0">
              <a:buNone/>
            </a:pPr>
            <a:r>
              <a:rPr lang="en-GB" sz="4000" b="1" dirty="0"/>
              <a:t>He speaks to me everywhere.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71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154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700  MY FATHER’S WORLD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700 MY FATHER’S WORLD</dc:title>
  <dc:creator>JUDE-MAJASAN</dc:creator>
  <cp:lastModifiedBy>JUDE-MAJASAN</cp:lastModifiedBy>
  <cp:revision>2</cp:revision>
  <dcterms:created xsi:type="dcterms:W3CDTF">2011-11-25T02:40:23Z</dcterms:created>
  <dcterms:modified xsi:type="dcterms:W3CDTF">2011-11-25T02:49:33Z</dcterms:modified>
</cp:coreProperties>
</file>