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E1C-63EA-4AAB-B9EE-E2F905C099AD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51B95-7B85-4F57-890D-C12B793CA8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17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E1C-63EA-4AAB-B9EE-E2F905C099AD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51B95-7B85-4F57-890D-C12B793CA8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1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E1C-63EA-4AAB-B9EE-E2F905C099AD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51B95-7B85-4F57-890D-C12B793CA8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321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E1C-63EA-4AAB-B9EE-E2F905C099AD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51B95-7B85-4F57-890D-C12B793CA8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18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E1C-63EA-4AAB-B9EE-E2F905C099AD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51B95-7B85-4F57-890D-C12B793CA8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504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E1C-63EA-4AAB-B9EE-E2F905C099AD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51B95-7B85-4F57-890D-C12B793CA8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979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E1C-63EA-4AAB-B9EE-E2F905C099AD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51B95-7B85-4F57-890D-C12B793CA8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246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E1C-63EA-4AAB-B9EE-E2F905C099AD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51B95-7B85-4F57-890D-C12B793CA8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293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E1C-63EA-4AAB-B9EE-E2F905C099AD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51B95-7B85-4F57-890D-C12B793CA8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46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E1C-63EA-4AAB-B9EE-E2F905C099AD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51B95-7B85-4F57-890D-C12B793CA8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378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E1C-63EA-4AAB-B9EE-E2F905C099AD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51B95-7B85-4F57-890D-C12B793CA8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119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7DE1C-63EA-4AAB-B9EE-E2F905C099AD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51B95-7B85-4F57-890D-C12B793CA8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050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701</a:t>
            </a:r>
            <a:br>
              <a:rPr lang="en-GB" b="1" dirty="0" smtClean="0"/>
            </a:br>
            <a:r>
              <a:rPr lang="en-GB" b="1" dirty="0" smtClean="0"/>
              <a:t> </a:t>
            </a:r>
            <a:r>
              <a:rPr lang="en-GB" b="1" u="sng" dirty="0" smtClean="0"/>
              <a:t>OH HOW HE LOVES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400" b="1" dirty="0" smtClean="0"/>
              <a:t>O how </a:t>
            </a:r>
            <a:r>
              <a:rPr lang="en-GB" sz="4400" b="1" dirty="0"/>
              <a:t>He loves you and me</a:t>
            </a:r>
          </a:p>
          <a:p>
            <a:pPr marL="0" indent="0">
              <a:buNone/>
            </a:pPr>
            <a:r>
              <a:rPr lang="en-GB" sz="4400" b="1" dirty="0"/>
              <a:t>O how He loves you and me</a:t>
            </a:r>
          </a:p>
          <a:p>
            <a:pPr marL="0" indent="0">
              <a:buNone/>
            </a:pPr>
            <a:r>
              <a:rPr lang="en-GB" sz="4400" b="1" dirty="0"/>
              <a:t>He gave His life</a:t>
            </a:r>
          </a:p>
          <a:p>
            <a:pPr marL="0" indent="0">
              <a:buNone/>
            </a:pPr>
            <a:r>
              <a:rPr lang="en-GB" sz="4400" b="1" dirty="0"/>
              <a:t>What more could He give</a:t>
            </a:r>
          </a:p>
          <a:p>
            <a:pPr marL="0" indent="0">
              <a:buNone/>
            </a:pPr>
            <a:r>
              <a:rPr lang="en-GB" sz="4400" b="1" dirty="0"/>
              <a:t>O how He loves you</a:t>
            </a:r>
          </a:p>
          <a:p>
            <a:pPr marL="0" indent="0">
              <a:buNone/>
            </a:pPr>
            <a:r>
              <a:rPr lang="en-GB" sz="4400" b="1" dirty="0"/>
              <a:t>O how He loves me</a:t>
            </a:r>
          </a:p>
          <a:p>
            <a:pPr marL="0" indent="0">
              <a:buNone/>
            </a:pPr>
            <a:r>
              <a:rPr lang="en-GB" sz="4400" b="1" dirty="0"/>
              <a:t>O how He loves you and me.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5643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42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701  OH HOW HE LOVES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701 OH HOW HE LOVES</dc:title>
  <dc:creator>JUDE-MAJASAN</dc:creator>
  <cp:lastModifiedBy>JUDE-MAJASAN</cp:lastModifiedBy>
  <cp:revision>2</cp:revision>
  <dcterms:created xsi:type="dcterms:W3CDTF">2011-11-26T02:03:01Z</dcterms:created>
  <dcterms:modified xsi:type="dcterms:W3CDTF">2011-11-26T02:07:36Z</dcterms:modified>
</cp:coreProperties>
</file>