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354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4CD-E282-4FFC-97F4-E74D78F0B44C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FE70-5334-47AE-9152-8D91CAA2F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04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4CD-E282-4FFC-97F4-E74D78F0B44C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FE70-5334-47AE-9152-8D91CAA2F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64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4CD-E282-4FFC-97F4-E74D78F0B44C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FE70-5334-47AE-9152-8D91CAA2F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28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4CD-E282-4FFC-97F4-E74D78F0B44C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FE70-5334-47AE-9152-8D91CAA2F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69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4CD-E282-4FFC-97F4-E74D78F0B44C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FE70-5334-47AE-9152-8D91CAA2F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32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4CD-E282-4FFC-97F4-E74D78F0B44C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FE70-5334-47AE-9152-8D91CAA2F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80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4CD-E282-4FFC-97F4-E74D78F0B44C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FE70-5334-47AE-9152-8D91CAA2F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3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4CD-E282-4FFC-97F4-E74D78F0B44C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FE70-5334-47AE-9152-8D91CAA2F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63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4CD-E282-4FFC-97F4-E74D78F0B44C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FE70-5334-47AE-9152-8D91CAA2F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77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4CD-E282-4FFC-97F4-E74D78F0B44C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FE70-5334-47AE-9152-8D91CAA2F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5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4CD-E282-4FFC-97F4-E74D78F0B44C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FE70-5334-47AE-9152-8D91CAA2F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13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134CD-E282-4FFC-97F4-E74D78F0B44C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6FE70-5334-47AE-9152-8D91CAA2F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144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702</a:t>
            </a:r>
            <a:br>
              <a:rPr lang="en-GB" b="1" dirty="0" smtClean="0"/>
            </a:br>
            <a:r>
              <a:rPr lang="en-GB" b="1" dirty="0" smtClean="0"/>
              <a:t>I NEED THEE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2764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800" b="1" dirty="0" smtClean="0"/>
              <a:t>I need thee every hour,</a:t>
            </a:r>
          </a:p>
          <a:p>
            <a:pPr marL="0" indent="0">
              <a:buNone/>
            </a:pPr>
            <a:r>
              <a:rPr lang="en-GB" sz="4800" b="1" dirty="0" smtClean="0"/>
              <a:t>Most gracious Lord;</a:t>
            </a:r>
          </a:p>
          <a:p>
            <a:pPr marL="0" indent="0">
              <a:buNone/>
            </a:pPr>
            <a:r>
              <a:rPr lang="en-GB" sz="4800" b="1" dirty="0" smtClean="0"/>
              <a:t>No tender voice like Thine </a:t>
            </a:r>
          </a:p>
          <a:p>
            <a:pPr marL="0" indent="0">
              <a:buNone/>
            </a:pPr>
            <a:r>
              <a:rPr lang="en-GB" sz="4800" b="1" dirty="0" smtClean="0"/>
              <a:t>Can peace afford.</a:t>
            </a:r>
            <a:endParaRPr lang="en-GB" sz="4800" b="1" dirty="0"/>
          </a:p>
        </p:txBody>
      </p:sp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44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052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800" b="1" dirty="0" smtClean="0"/>
              <a:t>I need thee, O I need Thee;</a:t>
            </a:r>
          </a:p>
          <a:p>
            <a:pPr marL="0" indent="0">
              <a:buNone/>
            </a:pPr>
            <a:r>
              <a:rPr lang="en-GB" sz="4800" b="1" dirty="0" smtClean="0"/>
              <a:t>Every hour I need Thee;</a:t>
            </a:r>
          </a:p>
          <a:p>
            <a:pPr marL="0" indent="0">
              <a:buNone/>
            </a:pPr>
            <a:r>
              <a:rPr lang="en-GB" sz="4800" b="1" dirty="0" smtClean="0"/>
              <a:t>O </a:t>
            </a:r>
            <a:r>
              <a:rPr lang="en-GB" sz="4800" b="1" dirty="0" smtClean="0"/>
              <a:t>bless me now, my Saviour</a:t>
            </a:r>
          </a:p>
          <a:p>
            <a:pPr marL="0" indent="0">
              <a:buNone/>
            </a:pPr>
            <a:r>
              <a:rPr lang="en-GB" sz="4800" b="1" dirty="0" smtClean="0"/>
              <a:t>I come to Thee!</a:t>
            </a:r>
            <a:endParaRPr lang="en-GB" sz="4800" b="1" dirty="0"/>
          </a:p>
        </p:txBody>
      </p:sp>
      <p:pic>
        <p:nvPicPr>
          <p:cNvPr id="4" name="Picture 3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2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484784"/>
            <a:ext cx="874846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800" b="1" dirty="0" smtClean="0"/>
              <a:t>I need Thee every hour</a:t>
            </a:r>
          </a:p>
          <a:p>
            <a:pPr marL="0" indent="0">
              <a:buNone/>
            </a:pPr>
            <a:r>
              <a:rPr lang="en-GB" sz="4800" b="1" dirty="0" smtClean="0"/>
              <a:t>Stay thou near by;</a:t>
            </a:r>
          </a:p>
          <a:p>
            <a:pPr marL="0" indent="0">
              <a:buNone/>
            </a:pPr>
            <a:r>
              <a:rPr lang="en-GB" sz="4800" b="1" dirty="0" smtClean="0"/>
              <a:t>Temptations lose their power </a:t>
            </a:r>
          </a:p>
          <a:p>
            <a:pPr marL="0" indent="0">
              <a:buNone/>
            </a:pPr>
            <a:r>
              <a:rPr lang="en-GB" sz="4800" b="1" dirty="0" smtClean="0"/>
              <a:t>When Thou art nigh. </a:t>
            </a:r>
            <a:endParaRPr lang="en-GB" sz="4800" b="1" dirty="0"/>
          </a:p>
        </p:txBody>
      </p:sp>
      <p:pic>
        <p:nvPicPr>
          <p:cNvPr id="4" name="Picture 3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69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b="1" dirty="0" smtClean="0"/>
              <a:t>I need Thee every hour;</a:t>
            </a:r>
          </a:p>
          <a:p>
            <a:pPr marL="0" indent="0">
              <a:buNone/>
            </a:pPr>
            <a:r>
              <a:rPr lang="en-GB" sz="4800" b="1" dirty="0" smtClean="0"/>
              <a:t>In joy or pain;</a:t>
            </a:r>
          </a:p>
          <a:p>
            <a:pPr marL="0" indent="0">
              <a:buNone/>
            </a:pPr>
            <a:r>
              <a:rPr lang="en-GB" sz="4800" b="1" dirty="0" smtClean="0"/>
              <a:t>Come quickly and abide</a:t>
            </a:r>
          </a:p>
          <a:p>
            <a:pPr marL="0" indent="0">
              <a:buNone/>
            </a:pPr>
            <a:r>
              <a:rPr lang="en-GB" sz="4800" b="1" dirty="0" smtClean="0"/>
              <a:t>Or life is vain.</a:t>
            </a:r>
            <a:endParaRPr lang="en-GB" sz="4800" b="1" dirty="0"/>
          </a:p>
        </p:txBody>
      </p:sp>
      <p:pic>
        <p:nvPicPr>
          <p:cNvPr id="4" name="Picture 3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7384"/>
            <a:ext cx="1295400" cy="9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74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b="1" dirty="0" smtClean="0"/>
              <a:t>I need Thee every hour;</a:t>
            </a:r>
          </a:p>
          <a:p>
            <a:pPr marL="0" indent="0">
              <a:buNone/>
            </a:pPr>
            <a:r>
              <a:rPr lang="en-GB" sz="4800" b="1" dirty="0" smtClean="0"/>
              <a:t>Teach me thy will;</a:t>
            </a:r>
          </a:p>
          <a:p>
            <a:pPr marL="0" indent="0">
              <a:buNone/>
            </a:pPr>
            <a:r>
              <a:rPr lang="en-GB" sz="4800" b="1" dirty="0" smtClean="0"/>
              <a:t>And thy rich promises</a:t>
            </a:r>
          </a:p>
          <a:p>
            <a:pPr marL="0" indent="0">
              <a:buNone/>
            </a:pPr>
            <a:r>
              <a:rPr lang="en-GB" sz="4800" b="1" dirty="0" smtClean="0"/>
              <a:t>In me </a:t>
            </a:r>
            <a:r>
              <a:rPr lang="en-GB" sz="4800" b="1" dirty="0" err="1" smtClean="0"/>
              <a:t>fulfill</a:t>
            </a:r>
            <a:r>
              <a:rPr lang="en-GB" sz="4800" b="1" dirty="0" smtClean="0"/>
              <a:t>.</a:t>
            </a:r>
            <a:endParaRPr lang="en-GB" sz="4800" b="1" dirty="0"/>
          </a:p>
        </p:txBody>
      </p:sp>
      <p:pic>
        <p:nvPicPr>
          <p:cNvPr id="4" name="Picture 3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94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b="1" dirty="0" smtClean="0"/>
              <a:t>I need thee every hour</a:t>
            </a:r>
          </a:p>
          <a:p>
            <a:pPr marL="0" indent="0">
              <a:buNone/>
            </a:pPr>
            <a:r>
              <a:rPr lang="en-GB" sz="4800" b="1" dirty="0" smtClean="0"/>
              <a:t>Most Holy One</a:t>
            </a:r>
          </a:p>
          <a:p>
            <a:pPr marL="0" indent="0">
              <a:buNone/>
            </a:pPr>
            <a:r>
              <a:rPr lang="en-GB" sz="4800" b="1" dirty="0" smtClean="0"/>
              <a:t>O make me Thine indeed</a:t>
            </a:r>
          </a:p>
          <a:p>
            <a:pPr marL="0" indent="0">
              <a:buNone/>
            </a:pPr>
            <a:r>
              <a:rPr lang="en-GB" sz="4800" b="1" dirty="0" smtClean="0"/>
              <a:t>Thou blessed One.</a:t>
            </a:r>
            <a:endParaRPr lang="en-GB" sz="4800" b="1" dirty="0"/>
          </a:p>
        </p:txBody>
      </p:sp>
      <p:pic>
        <p:nvPicPr>
          <p:cNvPr id="4" name="Picture 3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744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123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702 I NEED THEE</vt:lpstr>
      <vt:lpstr>CHORUS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702 I NEED THEE</dc:title>
  <dc:creator>JUDE-MAJASAN</dc:creator>
  <cp:lastModifiedBy>BBF</cp:lastModifiedBy>
  <cp:revision>3</cp:revision>
  <dcterms:created xsi:type="dcterms:W3CDTF">2011-10-26T02:24:19Z</dcterms:created>
  <dcterms:modified xsi:type="dcterms:W3CDTF">2018-08-26T09:50:11Z</dcterms:modified>
</cp:coreProperties>
</file>