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2AF5-AF5D-490C-8662-650DB703BC6E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8-7395-4ED4-89BD-A689DB049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58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2AF5-AF5D-490C-8662-650DB703BC6E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8-7395-4ED4-89BD-A689DB049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9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2AF5-AF5D-490C-8662-650DB703BC6E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8-7395-4ED4-89BD-A689DB049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68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2AF5-AF5D-490C-8662-650DB703BC6E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8-7395-4ED4-89BD-A689DB049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68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2AF5-AF5D-490C-8662-650DB703BC6E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8-7395-4ED4-89BD-A689DB049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21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2AF5-AF5D-490C-8662-650DB703BC6E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8-7395-4ED4-89BD-A689DB049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00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2AF5-AF5D-490C-8662-650DB703BC6E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8-7395-4ED4-89BD-A689DB049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28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2AF5-AF5D-490C-8662-650DB703BC6E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8-7395-4ED4-89BD-A689DB049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6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2AF5-AF5D-490C-8662-650DB703BC6E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8-7395-4ED4-89BD-A689DB049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68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2AF5-AF5D-490C-8662-650DB703BC6E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8-7395-4ED4-89BD-A689DB049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27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2AF5-AF5D-490C-8662-650DB703BC6E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3648-7395-4ED4-89BD-A689DB049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90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42AF5-AF5D-490C-8662-650DB703BC6E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B3648-7395-4ED4-89BD-A689DB049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268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703</a:t>
            </a:r>
            <a:br>
              <a:rPr lang="en-GB" b="1" dirty="0" smtClean="0"/>
            </a:br>
            <a:r>
              <a:rPr lang="en-GB" b="1" dirty="0" smtClean="0"/>
              <a:t> WHEN I DIE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When I die, </a:t>
            </a:r>
            <a:r>
              <a:rPr lang="en-GB" sz="4400" b="1" dirty="0" err="1"/>
              <a:t>gonna</a:t>
            </a:r>
            <a:r>
              <a:rPr lang="en-GB" sz="4400" b="1" dirty="0"/>
              <a:t> live again!</a:t>
            </a:r>
          </a:p>
          <a:p>
            <a:pPr marL="0" indent="0">
              <a:buNone/>
            </a:pPr>
            <a:r>
              <a:rPr lang="en-GB" sz="4400" b="1" dirty="0"/>
              <a:t>Singing glory, hallelujah.</a:t>
            </a:r>
          </a:p>
          <a:p>
            <a:pPr marL="0" indent="0">
              <a:buNone/>
            </a:pPr>
            <a:r>
              <a:rPr lang="en-GB" sz="4400" b="1" dirty="0"/>
              <a:t>Sanctified, holy</a:t>
            </a:r>
          </a:p>
          <a:p>
            <a:pPr marL="0" indent="0">
              <a:buNone/>
            </a:pPr>
            <a:r>
              <a:rPr lang="en-GB" sz="4400" b="1" dirty="0"/>
              <a:t>On my way to glory,</a:t>
            </a:r>
          </a:p>
          <a:p>
            <a:pPr marL="0" indent="0">
              <a:buNone/>
            </a:pPr>
            <a:r>
              <a:rPr lang="en-GB" sz="4400" b="1" dirty="0"/>
              <a:t>When I die, </a:t>
            </a:r>
            <a:r>
              <a:rPr lang="en-GB" sz="4400" b="1" dirty="0" err="1"/>
              <a:t>gonna</a:t>
            </a:r>
            <a:r>
              <a:rPr lang="en-GB" sz="4400" b="1" dirty="0"/>
              <a:t> live again.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4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703  WHEN I DIE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703 WHEN I DIE</dc:title>
  <dc:creator>JUDE-MAJASAN</dc:creator>
  <cp:lastModifiedBy>JUDE-MAJASAN</cp:lastModifiedBy>
  <cp:revision>2</cp:revision>
  <dcterms:created xsi:type="dcterms:W3CDTF">2011-11-26T02:07:46Z</dcterms:created>
  <dcterms:modified xsi:type="dcterms:W3CDTF">2011-11-26T02:09:45Z</dcterms:modified>
</cp:coreProperties>
</file>