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8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5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50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6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8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07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9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6DC2-C460-4437-AEED-73E25EE291F6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F3AE-7E12-4C42-9FEE-D77D84E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838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704 </a:t>
            </a:r>
            <a:br>
              <a:rPr lang="en-GB" b="1" dirty="0" smtClean="0"/>
            </a:br>
            <a:r>
              <a:rPr lang="en-GB" b="1" u="sng" dirty="0" smtClean="0"/>
              <a:t>FOR GOD SO LOVED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For God so love the world that He gave </a:t>
            </a:r>
            <a:r>
              <a:rPr lang="en-GB" sz="4400" b="1" dirty="0" smtClean="0"/>
              <a:t>His only </a:t>
            </a:r>
            <a:r>
              <a:rPr lang="en-GB" sz="4400" b="1" dirty="0"/>
              <a:t>Son,</a:t>
            </a:r>
          </a:p>
          <a:p>
            <a:pPr marL="0" indent="0">
              <a:buNone/>
            </a:pPr>
            <a:r>
              <a:rPr lang="en-GB" sz="4400" b="1" dirty="0"/>
              <a:t>To die on Calvary to save a wretch like me,</a:t>
            </a:r>
          </a:p>
          <a:p>
            <a:pPr marL="0" indent="0">
              <a:buNone/>
            </a:pPr>
            <a:r>
              <a:rPr lang="en-GB" sz="4400" b="1" dirty="0"/>
              <a:t>Some day He’s coming back, what glory </a:t>
            </a:r>
            <a:r>
              <a:rPr lang="en-GB" sz="4400" b="1" dirty="0" smtClean="0"/>
              <a:t>that will </a:t>
            </a:r>
            <a:r>
              <a:rPr lang="en-GB" sz="4400" b="1" dirty="0"/>
              <a:t>be,</a:t>
            </a:r>
          </a:p>
          <a:p>
            <a:pPr marL="0" indent="0">
              <a:buNone/>
            </a:pPr>
            <a:r>
              <a:rPr lang="en-GB" sz="4400" b="1" dirty="0"/>
              <a:t>Wonderful is His love to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43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704  FOR GOD SO LOVED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704 FOR GOD SO LOVED</dc:title>
  <dc:creator>JUDE-MAJASAN</dc:creator>
  <cp:lastModifiedBy>JUDE-MAJASAN</cp:lastModifiedBy>
  <cp:revision>2</cp:revision>
  <dcterms:created xsi:type="dcterms:W3CDTF">2011-11-26T02:09:55Z</dcterms:created>
  <dcterms:modified xsi:type="dcterms:W3CDTF">2011-11-26T02:12:51Z</dcterms:modified>
</cp:coreProperties>
</file>