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7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43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0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1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0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8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6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03B9-624B-4D66-AF3D-AB3262C70F1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914F-CB10-479A-968B-E6F2DDE9B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81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705</a:t>
            </a:r>
            <a:br>
              <a:rPr lang="en-GB" b="1" dirty="0" smtClean="0"/>
            </a:br>
            <a:r>
              <a:rPr lang="en-GB" b="1" dirty="0" smtClean="0"/>
              <a:t> IT’S THE LIFE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It’s the life behind the Name,</a:t>
            </a:r>
          </a:p>
          <a:p>
            <a:pPr marL="0" indent="0">
              <a:buNone/>
            </a:pPr>
            <a:r>
              <a:rPr lang="en-GB" sz="3600" b="1" dirty="0"/>
              <a:t>That makes the demons tremble.</a:t>
            </a:r>
          </a:p>
          <a:p>
            <a:pPr marL="0" indent="0">
              <a:buNone/>
            </a:pPr>
            <a:r>
              <a:rPr lang="en-GB" sz="3600" b="1" dirty="0"/>
              <a:t>It’s the life behind the Name,</a:t>
            </a:r>
          </a:p>
          <a:p>
            <a:pPr marL="0" indent="0">
              <a:buNone/>
            </a:pPr>
            <a:r>
              <a:rPr lang="en-GB" sz="3600" b="1" dirty="0"/>
              <a:t>That makes the proud heart humble.</a:t>
            </a:r>
          </a:p>
          <a:p>
            <a:pPr marL="0" indent="0">
              <a:buNone/>
            </a:pPr>
            <a:r>
              <a:rPr lang="en-GB" sz="3600" b="1" dirty="0"/>
              <a:t>It was God who devised a plan,</a:t>
            </a:r>
          </a:p>
          <a:p>
            <a:pPr marL="0" indent="0">
              <a:buNone/>
            </a:pPr>
            <a:r>
              <a:rPr lang="en-GB" sz="3600" b="1" dirty="0"/>
              <a:t>That in all things like a man,</a:t>
            </a:r>
          </a:p>
          <a:p>
            <a:pPr marL="0" indent="0">
              <a:buNone/>
            </a:pPr>
            <a:r>
              <a:rPr lang="en-GB" sz="3600" b="1" dirty="0"/>
              <a:t>He would live, so He could give</a:t>
            </a:r>
          </a:p>
          <a:p>
            <a:pPr marL="0" indent="0">
              <a:buNone/>
            </a:pPr>
            <a:r>
              <a:rPr lang="en-GB" sz="3600" b="1" dirty="0"/>
              <a:t>To us the life behind the Name.</a:t>
            </a:r>
          </a:p>
          <a:p>
            <a:endParaRPr lang="en-GB" dirty="0"/>
          </a:p>
        </p:txBody>
      </p:sp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9" name="Picture 8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0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705  IT’S THE LIFE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705 IT’S THE LIFE</dc:title>
  <dc:creator>JUDE-MAJASAN</dc:creator>
  <cp:lastModifiedBy>JUDE-MAJASAN</cp:lastModifiedBy>
  <cp:revision>2</cp:revision>
  <dcterms:created xsi:type="dcterms:W3CDTF">2011-11-26T02:13:09Z</dcterms:created>
  <dcterms:modified xsi:type="dcterms:W3CDTF">2011-11-26T02:15:48Z</dcterms:modified>
</cp:coreProperties>
</file>