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449282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LET ME WALK WITH </a:t>
            </a: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YOU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You found me when I was so lonely,</a:t>
            </a:r>
          </a:p>
          <a:p>
            <a:r>
              <a:rPr lang="en-US" sz="3600" b="1" dirty="0" smtClean="0"/>
              <a:t>You found me when I was so blue,</a:t>
            </a:r>
          </a:p>
          <a:p>
            <a:r>
              <a:rPr lang="en-US" sz="3600" b="1" dirty="0" smtClean="0"/>
              <a:t>You found me when no one would</a:t>
            </a:r>
          </a:p>
          <a:p>
            <a:r>
              <a:rPr lang="en-US" sz="3600" b="1" dirty="0" smtClean="0"/>
              <a:t>love me,</a:t>
            </a:r>
          </a:p>
          <a:p>
            <a:r>
              <a:rPr lang="en-US" sz="3600" b="1" dirty="0" smtClean="0"/>
              <a:t>And no one knew just what to do.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52478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 HORUS</a:t>
            </a:r>
          </a:p>
          <a:p>
            <a:r>
              <a:rPr lang="en-US" sz="3600" b="1" dirty="0" smtClean="0"/>
              <a:t>So let </a:t>
            </a:r>
            <a:r>
              <a:rPr lang="en-US" sz="3600" b="1" dirty="0" smtClean="0"/>
              <a:t>me walk with You Jesus,</a:t>
            </a:r>
          </a:p>
          <a:p>
            <a:r>
              <a:rPr lang="en-US" sz="3600" b="1" dirty="0" smtClean="0"/>
              <a:t>Don’t ever leave me alone,</a:t>
            </a:r>
          </a:p>
          <a:p>
            <a:r>
              <a:rPr lang="en-US" sz="3600" b="1" dirty="0" smtClean="0"/>
              <a:t>For without You I could never,</a:t>
            </a:r>
          </a:p>
          <a:p>
            <a:r>
              <a:rPr lang="en-US" sz="3600" b="1" dirty="0" smtClean="0"/>
              <a:t>No never make heaven my home.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I’ve been on the mountain with Jesus,</a:t>
            </a:r>
          </a:p>
          <a:p>
            <a:r>
              <a:rPr lang="en-US" sz="3600" b="1" dirty="0" smtClean="0"/>
              <a:t>And I’ve been in this valley so low;</a:t>
            </a:r>
          </a:p>
          <a:p>
            <a:r>
              <a:rPr lang="en-US" sz="3600" b="1" dirty="0" smtClean="0"/>
              <a:t>But never one time has He failed me,</a:t>
            </a:r>
          </a:p>
          <a:p>
            <a:r>
              <a:rPr lang="en-US" sz="3600" b="1" dirty="0" smtClean="0"/>
              <a:t>To Him with my troubles I go.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772</TotalTime>
  <Words>108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26</cp:revision>
  <dcterms:created xsi:type="dcterms:W3CDTF">2010-08-26T04:29:37Z</dcterms:created>
  <dcterms:modified xsi:type="dcterms:W3CDTF">2010-12-05T16:13:55Z</dcterms:modified>
</cp:coreProperties>
</file>