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DC5-4C21-4C35-87AF-B8FEF91348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2A80-679C-4A6D-ADA5-85206C400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57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DC5-4C21-4C35-87AF-B8FEF91348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2A80-679C-4A6D-ADA5-85206C400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04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DC5-4C21-4C35-87AF-B8FEF91348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2A80-679C-4A6D-ADA5-85206C400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3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DC5-4C21-4C35-87AF-B8FEF91348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2A80-679C-4A6D-ADA5-85206C400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93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DC5-4C21-4C35-87AF-B8FEF91348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2A80-679C-4A6D-ADA5-85206C400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50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DC5-4C21-4C35-87AF-B8FEF91348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2A80-679C-4A6D-ADA5-85206C400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15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DC5-4C21-4C35-87AF-B8FEF91348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2A80-679C-4A6D-ADA5-85206C400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DC5-4C21-4C35-87AF-B8FEF91348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2A80-679C-4A6D-ADA5-85206C400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9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DC5-4C21-4C35-87AF-B8FEF91348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2A80-679C-4A6D-ADA5-85206C400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5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DC5-4C21-4C35-87AF-B8FEF91348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2A80-679C-4A6D-ADA5-85206C400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83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C6DC5-4C21-4C35-87AF-B8FEF91348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2A80-679C-4A6D-ADA5-85206C400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93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6DC5-4C21-4C35-87AF-B8FEF913486E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2A80-679C-4A6D-ADA5-85206C400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556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708 </a:t>
            </a:r>
            <a:br>
              <a:rPr lang="en-GB" b="1" dirty="0" smtClean="0"/>
            </a:br>
            <a:r>
              <a:rPr lang="en-GB" b="1" u="sng" dirty="0" smtClean="0"/>
              <a:t>HE’S CHANGING ME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556792"/>
            <a:ext cx="8640960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300" b="1" dirty="0"/>
              <a:t>From glory to glory He’s changing me,</a:t>
            </a:r>
          </a:p>
          <a:p>
            <a:pPr marL="0" indent="0">
              <a:buNone/>
            </a:pPr>
            <a:r>
              <a:rPr lang="en-GB" sz="4300" b="1" dirty="0"/>
              <a:t>Changing me, changing me.</a:t>
            </a:r>
          </a:p>
          <a:p>
            <a:pPr marL="0" indent="0">
              <a:buNone/>
            </a:pPr>
            <a:r>
              <a:rPr lang="en-GB" sz="4300" b="1" dirty="0"/>
              <a:t>His likeness and image to perfect in me,</a:t>
            </a:r>
          </a:p>
          <a:p>
            <a:pPr marL="0" indent="0">
              <a:buNone/>
            </a:pPr>
            <a:r>
              <a:rPr lang="en-GB" sz="4300" b="1" dirty="0"/>
              <a:t>The love of God </a:t>
            </a:r>
            <a:r>
              <a:rPr lang="en-GB" sz="4300" b="1" dirty="0" smtClean="0"/>
              <a:t>shown </a:t>
            </a:r>
            <a:r>
              <a:rPr lang="en-GB" sz="4300" b="1" dirty="0"/>
              <a:t>to the world.</a:t>
            </a:r>
          </a:p>
          <a:p>
            <a:pPr marL="0" indent="0">
              <a:buNone/>
            </a:pPr>
            <a:r>
              <a:rPr lang="en-GB" sz="4300" b="1" dirty="0"/>
              <a:t>For He’s changing, changing me,</a:t>
            </a:r>
          </a:p>
          <a:p>
            <a:pPr marL="0" indent="0">
              <a:buNone/>
            </a:pPr>
            <a:r>
              <a:rPr lang="en-GB" sz="4300" b="1" dirty="0"/>
              <a:t>From earthly things to the heavenly.</a:t>
            </a:r>
          </a:p>
          <a:p>
            <a:pPr marL="0" indent="0">
              <a:buNone/>
            </a:pPr>
            <a:r>
              <a:rPr lang="en-GB" sz="4300" b="1" dirty="0"/>
              <a:t>His likeness and image to perfect in me,</a:t>
            </a:r>
          </a:p>
          <a:p>
            <a:pPr marL="0" indent="0">
              <a:buNone/>
            </a:pPr>
            <a:r>
              <a:rPr lang="en-GB" sz="4300" b="1" dirty="0"/>
              <a:t>The love of God shown to the world</a:t>
            </a:r>
            <a:r>
              <a:rPr lang="en-GB" sz="4300" b="1" i="1" dirty="0"/>
              <a:t>.</a:t>
            </a:r>
            <a:endParaRPr lang="en-GB" sz="4300" b="1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16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708  HE’S CHANGING ME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708 HE’S CHANGING ME</dc:title>
  <dc:creator>JUDE-MAJASAN</dc:creator>
  <cp:lastModifiedBy>JUDE-MAJASAN</cp:lastModifiedBy>
  <cp:revision>3</cp:revision>
  <dcterms:created xsi:type="dcterms:W3CDTF">2011-11-26T02:16:11Z</dcterms:created>
  <dcterms:modified xsi:type="dcterms:W3CDTF">2011-11-26T02:23:00Z</dcterms:modified>
</cp:coreProperties>
</file>