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CBC6-EA26-44E4-83C0-F760C9A49BC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EFD7-F8D1-4588-91AC-E88156668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6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CBC6-EA26-44E4-83C0-F760C9A49BC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EFD7-F8D1-4588-91AC-E88156668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44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CBC6-EA26-44E4-83C0-F760C9A49BC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EFD7-F8D1-4588-91AC-E88156668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71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CBC6-EA26-44E4-83C0-F760C9A49BC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EFD7-F8D1-4588-91AC-E88156668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16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CBC6-EA26-44E4-83C0-F760C9A49BC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EFD7-F8D1-4588-91AC-E88156668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5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CBC6-EA26-44E4-83C0-F760C9A49BC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EFD7-F8D1-4588-91AC-E88156668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1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CBC6-EA26-44E4-83C0-F760C9A49BC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EFD7-F8D1-4588-91AC-E88156668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6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CBC6-EA26-44E4-83C0-F760C9A49BC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EFD7-F8D1-4588-91AC-E88156668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7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CBC6-EA26-44E4-83C0-F760C9A49BC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EFD7-F8D1-4588-91AC-E88156668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4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CBC6-EA26-44E4-83C0-F760C9A49BC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EFD7-F8D1-4588-91AC-E88156668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9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CBC6-EA26-44E4-83C0-F760C9A49BC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EFD7-F8D1-4588-91AC-E88156668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8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CBC6-EA26-44E4-83C0-F760C9A49BCD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2EFD7-F8D1-4588-91AC-E88156668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62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709 </a:t>
            </a:r>
            <a:br>
              <a:rPr lang="en-GB" b="1" dirty="0" smtClean="0"/>
            </a:br>
            <a:r>
              <a:rPr lang="en-GB" b="1" dirty="0" smtClean="0"/>
              <a:t>AN OLD ACCOUNT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484784"/>
            <a:ext cx="8748464" cy="5141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300" b="1" dirty="0"/>
              <a:t>There was a time on earth when in the book </a:t>
            </a:r>
            <a:r>
              <a:rPr lang="en-GB" sz="4300" b="1" dirty="0" smtClean="0"/>
              <a:t>of </a:t>
            </a:r>
            <a:r>
              <a:rPr lang="en-GB" sz="4300" b="1" dirty="0" err="1" smtClean="0"/>
              <a:t>heav’n</a:t>
            </a:r>
            <a:r>
              <a:rPr lang="en-GB" sz="4300" b="1" dirty="0"/>
              <a:t>,</a:t>
            </a:r>
          </a:p>
          <a:p>
            <a:pPr marL="0" indent="0">
              <a:buNone/>
            </a:pPr>
            <a:r>
              <a:rPr lang="en-GB" sz="4300" b="1" dirty="0"/>
              <a:t>An old account was standing for sins yet</a:t>
            </a:r>
          </a:p>
          <a:p>
            <a:pPr marL="0" indent="0">
              <a:buNone/>
            </a:pPr>
            <a:r>
              <a:rPr lang="en-GB" sz="4300" b="1" dirty="0" err="1"/>
              <a:t>unforgiv’n</a:t>
            </a:r>
            <a:r>
              <a:rPr lang="en-GB" sz="4300" b="1" dirty="0"/>
              <a:t>,</a:t>
            </a:r>
          </a:p>
          <a:p>
            <a:pPr marL="0" indent="0">
              <a:buNone/>
            </a:pPr>
            <a:r>
              <a:rPr lang="en-GB" sz="4300" b="1" dirty="0"/>
              <a:t>My name was at the top and many </a:t>
            </a:r>
            <a:r>
              <a:rPr lang="en-GB" sz="4300" b="1" dirty="0" smtClean="0"/>
              <a:t>things below</a:t>
            </a:r>
            <a:r>
              <a:rPr lang="en-GB" sz="4300" b="1" dirty="0"/>
              <a:t>,</a:t>
            </a:r>
          </a:p>
          <a:p>
            <a:pPr marL="0" indent="0">
              <a:buNone/>
            </a:pPr>
            <a:r>
              <a:rPr lang="en-GB" sz="4300" b="1" dirty="0"/>
              <a:t>I went up to the keeper and settled long ago.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09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1851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200" b="1" dirty="0"/>
              <a:t>Long ago, down on my knees, long ago,</a:t>
            </a:r>
          </a:p>
          <a:p>
            <a:pPr marL="0" indent="0">
              <a:buNone/>
            </a:pPr>
            <a:r>
              <a:rPr lang="en-GB" sz="4200" b="1" dirty="0"/>
              <a:t>Yes, the old account was settled long </a:t>
            </a:r>
            <a:r>
              <a:rPr lang="en-GB" sz="4200" b="1" dirty="0" smtClean="0"/>
              <a:t>ago (Hallelujah</a:t>
            </a:r>
            <a:r>
              <a:rPr lang="en-GB" sz="4200" b="1" dirty="0"/>
              <a:t>)</a:t>
            </a:r>
          </a:p>
          <a:p>
            <a:pPr marL="0" indent="0">
              <a:buNone/>
            </a:pPr>
            <a:r>
              <a:rPr lang="en-GB" sz="4200" b="1" dirty="0"/>
              <a:t>And the record’s clear today, for He </a:t>
            </a:r>
            <a:r>
              <a:rPr lang="en-GB" sz="4200" b="1" dirty="0" smtClean="0"/>
              <a:t>washed my </a:t>
            </a:r>
            <a:r>
              <a:rPr lang="en-GB" sz="4200" b="1" dirty="0"/>
              <a:t>sins away,</a:t>
            </a:r>
          </a:p>
          <a:p>
            <a:pPr marL="0" indent="0">
              <a:buNone/>
            </a:pPr>
            <a:r>
              <a:rPr lang="en-GB" sz="4200" b="1" dirty="0"/>
              <a:t>When the old account was settled long ago.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84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25" y="980728"/>
            <a:ext cx="9217025" cy="561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The old account was large and growing</a:t>
            </a:r>
          </a:p>
          <a:p>
            <a:pPr marL="0" indent="0">
              <a:buNone/>
            </a:pPr>
            <a:r>
              <a:rPr lang="en-GB" sz="4000" b="1" dirty="0"/>
              <a:t>everyday,</a:t>
            </a:r>
          </a:p>
          <a:p>
            <a:pPr marL="0" indent="0">
              <a:buNone/>
            </a:pPr>
            <a:r>
              <a:rPr lang="en-GB" sz="4000" b="1" dirty="0"/>
              <a:t>For I was always sinning and never tried to</a:t>
            </a:r>
          </a:p>
          <a:p>
            <a:pPr marL="0" indent="0">
              <a:buNone/>
            </a:pPr>
            <a:r>
              <a:rPr lang="en-GB" sz="4000" b="1" dirty="0"/>
              <a:t>pay,</a:t>
            </a:r>
          </a:p>
          <a:p>
            <a:pPr marL="0" indent="0">
              <a:buNone/>
            </a:pPr>
            <a:r>
              <a:rPr lang="en-GB" sz="4000" b="1" dirty="0"/>
              <a:t>But when I look ahead and saw such pain </a:t>
            </a:r>
            <a:r>
              <a:rPr lang="en-GB" sz="4000" b="1" dirty="0" smtClean="0"/>
              <a:t>and woe</a:t>
            </a:r>
            <a:r>
              <a:rPr lang="en-GB" sz="4000" b="1" dirty="0"/>
              <a:t>,</a:t>
            </a:r>
          </a:p>
          <a:p>
            <a:pPr marL="0" indent="0">
              <a:buNone/>
            </a:pPr>
            <a:r>
              <a:rPr lang="en-GB" sz="4000" b="1" dirty="0"/>
              <a:t>I said that I would settle, and settled long ago.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4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980728"/>
            <a:ext cx="8578850" cy="576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When at the judgement bar, I stand before </a:t>
            </a:r>
            <a:r>
              <a:rPr lang="en-GB" sz="4000" b="1" dirty="0" smtClean="0"/>
              <a:t>my King</a:t>
            </a:r>
            <a:r>
              <a:rPr lang="en-GB" sz="4000" b="1" dirty="0"/>
              <a:t>,</a:t>
            </a:r>
          </a:p>
          <a:p>
            <a:pPr marL="0" indent="0">
              <a:buNone/>
            </a:pPr>
            <a:r>
              <a:rPr lang="en-GB" sz="4000" b="1" dirty="0"/>
              <a:t>And He the book will open, He cannot find </a:t>
            </a:r>
            <a:r>
              <a:rPr lang="en-GB" sz="4000" b="1" dirty="0" smtClean="0"/>
              <a:t>a thing</a:t>
            </a:r>
            <a:r>
              <a:rPr lang="en-GB" sz="4000" b="1" dirty="0"/>
              <a:t>,</a:t>
            </a:r>
          </a:p>
          <a:p>
            <a:pPr marL="0" indent="0">
              <a:buNone/>
            </a:pPr>
            <a:r>
              <a:rPr lang="en-GB" sz="4000" b="1" dirty="0"/>
              <a:t>Then will my heart be glad while tears of </a:t>
            </a:r>
            <a:r>
              <a:rPr lang="en-GB" sz="4000" b="1" dirty="0" smtClean="0"/>
              <a:t>joy will </a:t>
            </a:r>
            <a:r>
              <a:rPr lang="en-GB" sz="4000" b="1" dirty="0"/>
              <a:t>flow,</a:t>
            </a:r>
          </a:p>
          <a:p>
            <a:pPr marL="0" indent="0">
              <a:buNone/>
            </a:pPr>
            <a:r>
              <a:rPr lang="en-GB" sz="4000" b="1" dirty="0"/>
              <a:t>Because I had it settled and settled long ago.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3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25525"/>
            <a:ext cx="9144000" cy="5832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O sinner seek the Lord, repent of all your sins,</a:t>
            </a:r>
          </a:p>
          <a:p>
            <a:pPr marL="0" indent="0">
              <a:buNone/>
            </a:pPr>
            <a:r>
              <a:rPr lang="en-GB" sz="4000" b="1" dirty="0"/>
              <a:t>For thus He has commanded, if you would</a:t>
            </a:r>
          </a:p>
          <a:p>
            <a:pPr marL="0" indent="0">
              <a:buNone/>
            </a:pPr>
            <a:r>
              <a:rPr lang="en-GB" sz="4000" b="1" dirty="0"/>
              <a:t>enter in,</a:t>
            </a:r>
          </a:p>
          <a:p>
            <a:pPr marL="0" indent="0">
              <a:buNone/>
            </a:pPr>
            <a:r>
              <a:rPr lang="en-GB" sz="4000" b="1" dirty="0"/>
              <a:t>And then if you should live, a hundred </a:t>
            </a:r>
            <a:r>
              <a:rPr lang="en-GB" sz="4000" b="1" dirty="0" smtClean="0"/>
              <a:t>years below</a:t>
            </a:r>
            <a:r>
              <a:rPr lang="en-GB" sz="4000" b="1" dirty="0"/>
              <a:t>,</a:t>
            </a:r>
          </a:p>
          <a:p>
            <a:pPr marL="0" indent="0">
              <a:buNone/>
            </a:pPr>
            <a:r>
              <a:rPr lang="en-GB" sz="4000" b="1" dirty="0" err="1"/>
              <a:t>E’en</a:t>
            </a:r>
            <a:r>
              <a:rPr lang="en-GB" sz="4000" b="1" dirty="0"/>
              <a:t> then you’ll not regret it, you settled it</a:t>
            </a:r>
          </a:p>
          <a:p>
            <a:pPr marL="0" indent="0">
              <a:buNone/>
            </a:pPr>
            <a:r>
              <a:rPr lang="en-GB" sz="4000" b="1" dirty="0"/>
              <a:t>long ago.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07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233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709  AN OLD ACCOUNT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709 AN OLD ACCOUNT</dc:title>
  <dc:creator>JUDE-MAJASAN</dc:creator>
  <cp:lastModifiedBy>JUDE-MAJASAN</cp:lastModifiedBy>
  <cp:revision>2</cp:revision>
  <dcterms:created xsi:type="dcterms:W3CDTF">2011-11-26T02:23:05Z</dcterms:created>
  <dcterms:modified xsi:type="dcterms:W3CDTF">2011-11-26T02:33:43Z</dcterms:modified>
</cp:coreProperties>
</file>