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52" d="100"/>
          <a:sy n="52" d="100"/>
        </p:scale>
        <p:origin x="6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04885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71</a:t>
            </a:r>
            <a:endParaRPr kumimoji="0" lang="en-US" sz="3600" b="1" i="1" u="none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I KNOW IT WAS THE BLOOD</a:t>
            </a:r>
          </a:p>
          <a:p>
            <a:pPr algn="ctr"/>
            <a:endParaRPr lang="en-US" sz="3600" b="1" u="sng" dirty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/>
              <a:t>I know it was the Blood, I know it was the Blood,</a:t>
            </a:r>
          </a:p>
          <a:p>
            <a:r>
              <a:rPr lang="en-US" sz="3600" b="1" dirty="0"/>
              <a:t>I know it was the Blood for me;</a:t>
            </a:r>
          </a:p>
          <a:p>
            <a:r>
              <a:rPr lang="en-US" sz="3600" b="1" dirty="0"/>
              <a:t>One day when I was lost, Jesus died upon the Cross,</a:t>
            </a:r>
          </a:p>
          <a:p>
            <a:r>
              <a:rPr lang="en-US" sz="3600" b="1" dirty="0"/>
              <a:t>I know it was the Blood for me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2315</TotalTime>
  <Words>52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Olumodeji Elijah</cp:lastModifiedBy>
  <cp:revision>73</cp:revision>
  <dcterms:created xsi:type="dcterms:W3CDTF">2010-08-26T04:29:37Z</dcterms:created>
  <dcterms:modified xsi:type="dcterms:W3CDTF">2018-04-01T11:15:39Z</dcterms:modified>
</cp:coreProperties>
</file>