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6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1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0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4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6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269F-F101-41D0-AC2D-2ECCA4F68CE2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E6F9-3B7C-4627-AF5B-CB21EE75F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45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710 </a:t>
            </a:r>
            <a:br>
              <a:rPr lang="en-GB" b="1" dirty="0" smtClean="0"/>
            </a:br>
            <a:r>
              <a:rPr lang="en-GB" b="1" dirty="0" smtClean="0"/>
              <a:t>EVEN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Lord, I hear of </a:t>
            </a:r>
            <a:r>
              <a:rPr lang="en-GB" sz="4400" b="1" dirty="0" err="1"/>
              <a:t>show’rs</a:t>
            </a:r>
            <a:r>
              <a:rPr lang="en-GB" sz="4400" b="1" dirty="0"/>
              <a:t> of blessing</a:t>
            </a:r>
          </a:p>
          <a:p>
            <a:pPr marL="0" indent="0">
              <a:buNone/>
            </a:pPr>
            <a:r>
              <a:rPr lang="en-GB" sz="4400" b="1" dirty="0"/>
              <a:t>Thou art scattering full and free</a:t>
            </a:r>
          </a:p>
          <a:p>
            <a:pPr marL="0" indent="0">
              <a:buNone/>
            </a:pPr>
            <a:r>
              <a:rPr lang="en-GB" sz="4400" b="1" dirty="0" err="1"/>
              <a:t>Show’rs</a:t>
            </a:r>
            <a:r>
              <a:rPr lang="en-GB" sz="4400" b="1" dirty="0"/>
              <a:t> the thirsty land refreshing</a:t>
            </a:r>
          </a:p>
          <a:p>
            <a:pPr marL="0" indent="0">
              <a:buNone/>
            </a:pPr>
            <a:r>
              <a:rPr lang="en-GB" sz="4400" b="1" dirty="0"/>
              <a:t>Let some droppings fall on me</a:t>
            </a:r>
          </a:p>
          <a:p>
            <a:pPr marL="0" indent="0">
              <a:buNone/>
            </a:pPr>
            <a:r>
              <a:rPr lang="en-GB" sz="4400" b="1" dirty="0"/>
              <a:t>Even me, even me,</a:t>
            </a:r>
          </a:p>
          <a:p>
            <a:pPr marL="0" indent="0">
              <a:buNone/>
            </a:pPr>
            <a:r>
              <a:rPr lang="en-GB" sz="4400" b="1" dirty="0"/>
              <a:t>Let some droppings fall on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4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588" y="1268413"/>
            <a:ext cx="8507412" cy="5400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Pass me not, O God, my Father</a:t>
            </a:r>
          </a:p>
          <a:p>
            <a:pPr marL="0" indent="0">
              <a:buNone/>
            </a:pPr>
            <a:r>
              <a:rPr lang="en-GB" sz="4400" b="1" dirty="0"/>
              <a:t>Sinful though my heart may be</a:t>
            </a:r>
          </a:p>
          <a:p>
            <a:pPr marL="0" indent="0">
              <a:buNone/>
            </a:pPr>
            <a:r>
              <a:rPr lang="en-GB" sz="4400" b="1" dirty="0"/>
              <a:t>Thou </a:t>
            </a:r>
            <a:r>
              <a:rPr lang="en-GB" sz="4400" b="1" dirty="0" err="1"/>
              <a:t>might’st</a:t>
            </a:r>
            <a:r>
              <a:rPr lang="en-GB" sz="4400" b="1" dirty="0"/>
              <a:t> leave me but the rather</a:t>
            </a:r>
          </a:p>
          <a:p>
            <a:pPr marL="0" indent="0">
              <a:buNone/>
            </a:pPr>
            <a:r>
              <a:rPr lang="en-GB" sz="4400" b="1" dirty="0"/>
              <a:t>Let Thy mercy light on me</a:t>
            </a:r>
          </a:p>
          <a:p>
            <a:pPr marL="0" indent="0">
              <a:buNone/>
            </a:pPr>
            <a:r>
              <a:rPr lang="en-GB" sz="4400" b="1" dirty="0"/>
              <a:t>Even me, even me,</a:t>
            </a:r>
          </a:p>
          <a:p>
            <a:pPr marL="0" indent="0">
              <a:buNone/>
            </a:pPr>
            <a:r>
              <a:rPr lang="en-GB" sz="4400" b="1" dirty="0"/>
              <a:t>Let Thy mercy light on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7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08720"/>
            <a:ext cx="8229600" cy="568801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Pass me not O mighty </a:t>
            </a:r>
            <a:r>
              <a:rPr lang="en-GB" sz="4400" b="1" dirty="0" smtClean="0"/>
              <a:t>Spirit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Thou canst make the blind to see</a:t>
            </a:r>
          </a:p>
          <a:p>
            <a:pPr marL="0" indent="0">
              <a:buNone/>
            </a:pPr>
            <a:r>
              <a:rPr lang="en-GB" sz="4400" b="1" dirty="0" err="1"/>
              <a:t>Witnesser</a:t>
            </a:r>
            <a:r>
              <a:rPr lang="en-GB" sz="4400" b="1" dirty="0"/>
              <a:t> of Jesus’ merit</a:t>
            </a:r>
          </a:p>
          <a:p>
            <a:pPr marL="0" indent="0">
              <a:buNone/>
            </a:pPr>
            <a:r>
              <a:rPr lang="en-GB" sz="4400" b="1" dirty="0"/>
              <a:t>Speak the word of power to me</a:t>
            </a:r>
          </a:p>
          <a:p>
            <a:pPr marL="0" indent="0">
              <a:buNone/>
            </a:pPr>
            <a:r>
              <a:rPr lang="en-GB" sz="4400" b="1" dirty="0"/>
              <a:t>Even me, even me,</a:t>
            </a:r>
          </a:p>
          <a:p>
            <a:pPr marL="0" indent="0">
              <a:buNone/>
            </a:pPr>
            <a:r>
              <a:rPr lang="en-GB" sz="4400" b="1" dirty="0"/>
              <a:t>Speak the word of power to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9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686800" cy="561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Love of God, so pure and changeless</a:t>
            </a:r>
          </a:p>
          <a:p>
            <a:pPr marL="0" indent="0">
              <a:buNone/>
            </a:pPr>
            <a:r>
              <a:rPr lang="en-GB" sz="4400" b="1" dirty="0"/>
              <a:t>Blood of Christ, so rich and free</a:t>
            </a:r>
          </a:p>
          <a:p>
            <a:pPr marL="0" indent="0">
              <a:buNone/>
            </a:pPr>
            <a:r>
              <a:rPr lang="en-GB" sz="4400" b="1" dirty="0"/>
              <a:t>Grace of God, so rich and boundless</a:t>
            </a:r>
          </a:p>
          <a:p>
            <a:pPr marL="0" indent="0">
              <a:buNone/>
            </a:pPr>
            <a:r>
              <a:rPr lang="en-GB" sz="4400" b="1" dirty="0"/>
              <a:t>Magnify it all in me</a:t>
            </a:r>
          </a:p>
          <a:p>
            <a:pPr marL="0" indent="0">
              <a:buNone/>
            </a:pPr>
            <a:r>
              <a:rPr lang="en-GB" sz="4400" b="1" dirty="0"/>
              <a:t>Even me, even me.</a:t>
            </a:r>
          </a:p>
          <a:p>
            <a:pPr marL="0" indent="0">
              <a:buNone/>
            </a:pPr>
            <a:r>
              <a:rPr lang="en-GB" sz="4400" b="1" dirty="0"/>
              <a:t>Magnify it all in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3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08720"/>
            <a:ext cx="8229600" cy="56165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Pass me not, Thy lost one bringing</a:t>
            </a:r>
          </a:p>
          <a:p>
            <a:pPr marL="0" indent="0">
              <a:buNone/>
            </a:pPr>
            <a:r>
              <a:rPr lang="en-GB" sz="4400" b="1" dirty="0"/>
              <a:t>Bind my heart, O Lord, to Thee</a:t>
            </a:r>
          </a:p>
          <a:p>
            <a:pPr marL="0" indent="0">
              <a:buNone/>
            </a:pPr>
            <a:r>
              <a:rPr lang="en-GB" sz="4400" b="1" dirty="0" err="1"/>
              <a:t>Whil’st</a:t>
            </a:r>
            <a:r>
              <a:rPr lang="en-GB" sz="4400" b="1" dirty="0"/>
              <a:t> the streams of life are springing</a:t>
            </a:r>
          </a:p>
          <a:p>
            <a:pPr marL="0" indent="0">
              <a:buNone/>
            </a:pPr>
            <a:r>
              <a:rPr lang="en-GB" sz="4400" b="1" dirty="0"/>
              <a:t>Blessing others, oh, bless me!</a:t>
            </a:r>
          </a:p>
          <a:p>
            <a:pPr marL="0" indent="0">
              <a:buNone/>
            </a:pPr>
            <a:r>
              <a:rPr lang="en-GB" sz="4400" b="1" dirty="0"/>
              <a:t>Even me, even me!</a:t>
            </a:r>
          </a:p>
          <a:p>
            <a:pPr marL="0" indent="0">
              <a:buNone/>
            </a:pPr>
            <a:r>
              <a:rPr lang="en-GB" sz="4400" b="1" dirty="0"/>
              <a:t>Blessing others, oh, bless me!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20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710  EVEN 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710 EVEN ME</dc:title>
  <dc:creator>JUDE-MAJASAN</dc:creator>
  <cp:lastModifiedBy>JUDE-MAJASAN</cp:lastModifiedBy>
  <cp:revision>2</cp:revision>
  <dcterms:created xsi:type="dcterms:W3CDTF">2011-11-26T02:34:12Z</dcterms:created>
  <dcterms:modified xsi:type="dcterms:W3CDTF">2011-11-26T02:41:45Z</dcterms:modified>
</cp:coreProperties>
</file>