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7A132-63EA-45A8-9A23-0F1EC9940309}" type="datetimeFigureOut">
              <a:rPr lang="en-GB" smtClean="0"/>
              <a:t>25/10/2011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5FB77-D6C4-441B-A967-6F9DA57D05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537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7A132-63EA-45A8-9A23-0F1EC9940309}" type="datetimeFigureOut">
              <a:rPr lang="en-GB" smtClean="0"/>
              <a:t>25/10/2011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5FB77-D6C4-441B-A967-6F9DA57D05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562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7A132-63EA-45A8-9A23-0F1EC9940309}" type="datetimeFigureOut">
              <a:rPr lang="en-GB" smtClean="0"/>
              <a:t>25/10/2011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5FB77-D6C4-441B-A967-6F9DA57D05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759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7A132-63EA-45A8-9A23-0F1EC9940309}" type="datetimeFigureOut">
              <a:rPr lang="en-GB" smtClean="0"/>
              <a:t>25/10/2011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5FB77-D6C4-441B-A967-6F9DA57D05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91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7A132-63EA-45A8-9A23-0F1EC9940309}" type="datetimeFigureOut">
              <a:rPr lang="en-GB" smtClean="0"/>
              <a:t>25/10/2011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5FB77-D6C4-441B-A967-6F9DA57D05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709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7A132-63EA-45A8-9A23-0F1EC9940309}" type="datetimeFigureOut">
              <a:rPr lang="en-GB" smtClean="0"/>
              <a:t>25/10/2011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5FB77-D6C4-441B-A967-6F9DA57D05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323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7A132-63EA-45A8-9A23-0F1EC9940309}" type="datetimeFigureOut">
              <a:rPr lang="en-GB" smtClean="0"/>
              <a:t>25/10/2011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5FB77-D6C4-441B-A967-6F9DA57D05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341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7A132-63EA-45A8-9A23-0F1EC9940309}" type="datetimeFigureOut">
              <a:rPr lang="en-GB" smtClean="0"/>
              <a:t>25/10/2011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5FB77-D6C4-441B-A967-6F9DA57D05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978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7A132-63EA-45A8-9A23-0F1EC9940309}" type="datetimeFigureOut">
              <a:rPr lang="en-GB" smtClean="0"/>
              <a:t>25/10/2011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5FB77-D6C4-441B-A967-6F9DA57D05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32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7A132-63EA-45A8-9A23-0F1EC9940309}" type="datetimeFigureOut">
              <a:rPr lang="en-GB" smtClean="0"/>
              <a:t>25/10/2011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5FB77-D6C4-441B-A967-6F9DA57D05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75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7A132-63EA-45A8-9A23-0F1EC9940309}" type="datetimeFigureOut">
              <a:rPr lang="en-GB" smtClean="0"/>
              <a:t>25/10/2011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5FB77-D6C4-441B-A967-6F9DA57D05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397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7A132-63EA-45A8-9A23-0F1EC9940309}" type="datetimeFigureOut">
              <a:rPr lang="en-GB" smtClean="0"/>
              <a:t>25/10/2011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5FB77-D6C4-441B-A967-6F9DA57D05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079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711</a:t>
            </a:r>
            <a:br>
              <a:rPr lang="en-GB" b="1" dirty="0" smtClean="0"/>
            </a:br>
            <a:r>
              <a:rPr lang="en-GB" b="1" dirty="0" smtClean="0"/>
              <a:t>THIS LIGHT OF MINE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3600" b="1" dirty="0" smtClean="0"/>
              <a:t>This little light of mine</a:t>
            </a:r>
          </a:p>
          <a:p>
            <a:pPr marL="0" indent="0">
              <a:buNone/>
            </a:pPr>
            <a:r>
              <a:rPr lang="en-GB" sz="3600" b="1" dirty="0" smtClean="0"/>
              <a:t>I’m gonna let it shine</a:t>
            </a:r>
          </a:p>
          <a:p>
            <a:pPr marL="0" indent="0">
              <a:buNone/>
            </a:pPr>
            <a:r>
              <a:rPr lang="en-GB" sz="3600" b="1" dirty="0" smtClean="0"/>
              <a:t>This little light of mine</a:t>
            </a:r>
          </a:p>
          <a:p>
            <a:pPr marL="0" indent="0">
              <a:buNone/>
            </a:pPr>
            <a:r>
              <a:rPr lang="en-GB" sz="3600" b="1" dirty="0" smtClean="0"/>
              <a:t>I’m gonna let it shine</a:t>
            </a:r>
          </a:p>
          <a:p>
            <a:pPr marL="0" indent="0">
              <a:buNone/>
            </a:pPr>
            <a:r>
              <a:rPr lang="en-GB" sz="3600" b="1" dirty="0" smtClean="0"/>
              <a:t>This little light of mine</a:t>
            </a:r>
          </a:p>
          <a:p>
            <a:pPr marL="0" indent="0">
              <a:buNone/>
            </a:pPr>
            <a:r>
              <a:rPr lang="en-GB" sz="3600" b="1" dirty="0" smtClean="0"/>
              <a:t>I’m gonna let it shine</a:t>
            </a:r>
          </a:p>
          <a:p>
            <a:pPr marL="0" indent="0">
              <a:buNone/>
            </a:pPr>
            <a:r>
              <a:rPr lang="en-GB" sz="3600" b="1" dirty="0" smtClean="0"/>
              <a:t>Let it shine, let it shine, let it shine.</a:t>
            </a:r>
            <a:endParaRPr lang="en-GB" sz="3600" b="1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12360" y="0"/>
            <a:ext cx="1331640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3601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556792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3600" b="1" dirty="0" smtClean="0"/>
              <a:t>Won’t let Satan blow it out</a:t>
            </a:r>
          </a:p>
          <a:p>
            <a:pPr marL="0" indent="0">
              <a:buNone/>
            </a:pPr>
            <a:r>
              <a:rPr lang="en-GB" sz="3600" b="1" dirty="0" smtClean="0"/>
              <a:t>I’m gonna let it shine</a:t>
            </a:r>
          </a:p>
          <a:p>
            <a:pPr marL="0" indent="0">
              <a:buNone/>
            </a:pPr>
            <a:r>
              <a:rPr lang="en-GB" sz="3600" b="1" dirty="0" smtClean="0"/>
              <a:t>Won’t let Satan blow it out</a:t>
            </a:r>
          </a:p>
          <a:p>
            <a:pPr marL="0" indent="0">
              <a:buNone/>
            </a:pPr>
            <a:r>
              <a:rPr lang="en-GB" sz="3600" b="1" dirty="0" smtClean="0"/>
              <a:t>I’m gonna let it shine</a:t>
            </a:r>
          </a:p>
          <a:p>
            <a:pPr marL="0" indent="0">
              <a:buNone/>
            </a:pPr>
            <a:r>
              <a:rPr lang="en-GB" sz="3600" b="1" dirty="0" smtClean="0"/>
              <a:t>Won’t let Satan blow it out</a:t>
            </a:r>
          </a:p>
          <a:p>
            <a:pPr marL="0" indent="0">
              <a:buNone/>
            </a:pPr>
            <a:r>
              <a:rPr lang="en-GB" sz="3600" b="1" dirty="0" smtClean="0"/>
              <a:t>I’m gonna let it shine</a:t>
            </a:r>
          </a:p>
          <a:p>
            <a:pPr marL="0" indent="0">
              <a:buNone/>
            </a:pPr>
            <a:r>
              <a:rPr lang="en-GB" sz="3600" b="1" dirty="0" smtClean="0"/>
              <a:t>Let it shine, let it shine, let it shine.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12360" y="0"/>
            <a:ext cx="1331640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0787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88</Words>
  <Application>Microsoft Office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711 THIS LIGHT OF MINE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711 THIS LIGHT OF MINE</dc:title>
  <dc:creator>JUDE-MAJASAN</dc:creator>
  <cp:lastModifiedBy>JUDE-MAJASAN</cp:lastModifiedBy>
  <cp:revision>1</cp:revision>
  <dcterms:created xsi:type="dcterms:W3CDTF">2011-10-26T02:16:08Z</dcterms:created>
  <dcterms:modified xsi:type="dcterms:W3CDTF">2011-10-26T02:23:40Z</dcterms:modified>
</cp:coreProperties>
</file>