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2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3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3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2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9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0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84DD-7CCE-458B-B02B-680A4A4EDA6F}" type="datetimeFigureOut">
              <a:rPr lang="en-GB" smtClean="0"/>
              <a:t>25/11/2011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FB55B-1476-42AF-B726-62EEE7B19B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3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712 </a:t>
            </a:r>
            <a:br>
              <a:rPr lang="en-GB" b="1" dirty="0" smtClean="0"/>
            </a:br>
            <a:r>
              <a:rPr lang="en-GB" b="1" dirty="0" smtClean="0"/>
              <a:t>ALL THE WAY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400" b="1" dirty="0"/>
              <a:t>All the way my Saviour leads me,</a:t>
            </a:r>
          </a:p>
          <a:p>
            <a:pPr marL="0" indent="0">
              <a:buNone/>
            </a:pPr>
            <a:r>
              <a:rPr lang="en-GB" sz="4400" b="1" dirty="0"/>
              <a:t>What have I to ask beside?</a:t>
            </a:r>
          </a:p>
          <a:p>
            <a:pPr marL="0" indent="0">
              <a:buNone/>
            </a:pPr>
            <a:r>
              <a:rPr lang="en-GB" sz="4400" b="1" dirty="0"/>
              <a:t>Can I doubt His tender mercy,</a:t>
            </a:r>
          </a:p>
          <a:p>
            <a:pPr marL="0" indent="0">
              <a:buNone/>
            </a:pPr>
            <a:r>
              <a:rPr lang="en-GB" sz="4400" b="1" dirty="0"/>
              <a:t>Who through life has been my guide?</a:t>
            </a:r>
          </a:p>
          <a:p>
            <a:endParaRPr lang="en-GB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013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1196752"/>
            <a:ext cx="8229600" cy="48577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 err="1"/>
              <a:t>Heav’nly</a:t>
            </a:r>
            <a:r>
              <a:rPr lang="en-GB" sz="4400" b="1" dirty="0"/>
              <a:t> peace, divinest comfort,</a:t>
            </a:r>
          </a:p>
          <a:p>
            <a:pPr marL="0" indent="0">
              <a:buNone/>
            </a:pPr>
            <a:r>
              <a:rPr lang="en-GB" sz="4400" b="1" dirty="0"/>
              <a:t>Here by faith in Him to dwell,</a:t>
            </a:r>
          </a:p>
          <a:p>
            <a:pPr marL="0" indent="0">
              <a:buNone/>
            </a:pPr>
            <a:r>
              <a:rPr lang="en-GB" sz="4400" b="1" dirty="0"/>
              <a:t>For I know, </a:t>
            </a:r>
            <a:r>
              <a:rPr lang="en-GB" sz="4400" b="1" dirty="0" err="1"/>
              <a:t>what’er</a:t>
            </a:r>
            <a:r>
              <a:rPr lang="en-GB" sz="4400" b="1" dirty="0"/>
              <a:t> befall me,</a:t>
            </a:r>
          </a:p>
          <a:p>
            <a:pPr marL="0" indent="0">
              <a:buNone/>
            </a:pPr>
            <a:r>
              <a:rPr lang="en-GB" sz="4400" b="1" dirty="0"/>
              <a:t>Jesus doeth all things well.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35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340768"/>
            <a:ext cx="8229600" cy="4784725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All the way my Saviour leads me,</a:t>
            </a:r>
          </a:p>
          <a:p>
            <a:pPr marL="0" indent="0">
              <a:buNone/>
            </a:pPr>
            <a:r>
              <a:rPr lang="en-GB" sz="4400" b="1" dirty="0"/>
              <a:t>Cheers each winding path I tread,</a:t>
            </a:r>
          </a:p>
          <a:p>
            <a:pPr marL="0" indent="0">
              <a:buNone/>
            </a:pPr>
            <a:r>
              <a:rPr lang="en-GB" sz="4400" b="1" dirty="0"/>
              <a:t>Gives me Grace for </a:t>
            </a:r>
            <a:r>
              <a:rPr lang="en-GB" sz="4400" b="1" dirty="0" err="1"/>
              <a:t>ev’ry</a:t>
            </a:r>
            <a:r>
              <a:rPr lang="en-GB" sz="4400" b="1" dirty="0"/>
              <a:t> trial,</a:t>
            </a:r>
          </a:p>
          <a:p>
            <a:pPr marL="0" indent="0">
              <a:buNone/>
            </a:pPr>
            <a:r>
              <a:rPr lang="en-GB" sz="4400" b="1" dirty="0"/>
              <a:t>Feeds me with the living bread.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22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052736"/>
            <a:ext cx="8229600" cy="50736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 err="1"/>
              <a:t>Tho</a:t>
            </a:r>
            <a:r>
              <a:rPr lang="en-GB" sz="4400" b="1" dirty="0"/>
              <a:t>’ my weary steps may falter,</a:t>
            </a:r>
          </a:p>
          <a:p>
            <a:pPr marL="0" indent="0">
              <a:buNone/>
            </a:pPr>
            <a:r>
              <a:rPr lang="en-GB" sz="4400" b="1" dirty="0"/>
              <a:t>And my soul athirst may be,</a:t>
            </a:r>
          </a:p>
          <a:p>
            <a:pPr marL="0" indent="0">
              <a:buNone/>
            </a:pPr>
            <a:r>
              <a:rPr lang="en-GB" sz="4400" b="1" dirty="0"/>
              <a:t>Gushing from the rock before me,</a:t>
            </a:r>
          </a:p>
          <a:p>
            <a:pPr marL="0" indent="0">
              <a:buNone/>
            </a:pPr>
            <a:r>
              <a:rPr lang="en-GB" sz="4400" b="1" dirty="0"/>
              <a:t>Lo! A spring of joy I see.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229600" cy="50736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All The way my Saviour leads me,</a:t>
            </a:r>
          </a:p>
          <a:p>
            <a:pPr marL="0" indent="0">
              <a:buNone/>
            </a:pPr>
            <a:r>
              <a:rPr lang="en-GB" sz="4400" b="1" dirty="0"/>
              <a:t>Oh, the fullness of His love,</a:t>
            </a:r>
          </a:p>
          <a:p>
            <a:pPr marL="0" indent="0">
              <a:buNone/>
            </a:pPr>
            <a:r>
              <a:rPr lang="en-GB" sz="4400" b="1" dirty="0"/>
              <a:t>Perfect rest to me is </a:t>
            </a:r>
            <a:r>
              <a:rPr lang="en-GB" sz="4400" b="1" dirty="0" err="1"/>
              <a:t>promise’d</a:t>
            </a:r>
            <a:r>
              <a:rPr lang="en-GB" sz="4400" b="1" dirty="0"/>
              <a:t>,</a:t>
            </a:r>
          </a:p>
          <a:p>
            <a:pPr marL="0" indent="0">
              <a:buNone/>
            </a:pPr>
            <a:r>
              <a:rPr lang="en-GB" sz="4400" b="1" dirty="0"/>
              <a:t>In my Father’s house above.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0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124744"/>
            <a:ext cx="8229600" cy="50736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When my spirit, cloth’s immortal,</a:t>
            </a:r>
          </a:p>
          <a:p>
            <a:pPr marL="0" indent="0">
              <a:buNone/>
            </a:pPr>
            <a:r>
              <a:rPr lang="en-GB" sz="4400" b="1" dirty="0"/>
              <a:t>Wings its flights to realms of day,</a:t>
            </a:r>
          </a:p>
          <a:p>
            <a:pPr marL="0" indent="0">
              <a:buNone/>
            </a:pPr>
            <a:r>
              <a:rPr lang="en-GB" sz="4400" b="1" dirty="0"/>
              <a:t>This my song through endless ages,</a:t>
            </a:r>
          </a:p>
          <a:p>
            <a:pPr marL="0" indent="0">
              <a:buNone/>
            </a:pPr>
            <a:r>
              <a:rPr lang="en-GB" sz="4400" b="1" dirty="0"/>
              <a:t>Jesus leads me all the way.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0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712  ALL THE WAY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712 ALL THE WAY</dc:title>
  <dc:creator>JUDE-MAJASAN</dc:creator>
  <cp:lastModifiedBy>JUDE-MAJASAN</cp:lastModifiedBy>
  <cp:revision>2</cp:revision>
  <dcterms:created xsi:type="dcterms:W3CDTF">2011-11-26T02:43:00Z</dcterms:created>
  <dcterms:modified xsi:type="dcterms:W3CDTF">2011-11-26T02:50:53Z</dcterms:modified>
</cp:coreProperties>
</file>