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3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82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2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8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1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57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7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9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7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62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3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4E84-F8DA-4151-814E-D8E6AF725D98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7309-6829-4AB8-8C73-878B764713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7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713 </a:t>
            </a:r>
            <a:br>
              <a:rPr lang="en-GB" b="1" dirty="0" smtClean="0"/>
            </a:br>
            <a:r>
              <a:rPr lang="en-GB" b="1" dirty="0" smtClean="0"/>
              <a:t>HOSANNAH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Hosanna! Blessed be the Rock,</a:t>
            </a:r>
          </a:p>
          <a:p>
            <a:pPr marL="0" indent="0">
              <a:buNone/>
            </a:pPr>
            <a:r>
              <a:rPr lang="en-GB" sz="4400" b="1" dirty="0"/>
              <a:t>Blessed be the Rock of my salvation!</a:t>
            </a:r>
          </a:p>
          <a:p>
            <a:pPr marL="0" indent="0">
              <a:buNone/>
            </a:pPr>
            <a:r>
              <a:rPr lang="en-GB" sz="4400" b="1" dirty="0"/>
              <a:t>Hosanna! Blessed be the Rock,</a:t>
            </a:r>
          </a:p>
          <a:p>
            <a:pPr marL="0" indent="0">
              <a:buNone/>
            </a:pPr>
            <a:r>
              <a:rPr lang="en-GB" sz="4400" b="1" dirty="0"/>
              <a:t>Blessed be the Rock of my salvation!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33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Oh, magnify the Lord with me,</a:t>
            </a:r>
          </a:p>
          <a:p>
            <a:pPr marL="0" indent="0">
              <a:buNone/>
            </a:pPr>
            <a:r>
              <a:rPr lang="en-GB" sz="4400" b="1" dirty="0"/>
              <a:t>For He is worthy to be praised. </a:t>
            </a:r>
            <a:r>
              <a:rPr lang="en-GB" sz="4400" i="1" dirty="0"/>
              <a:t>(repeat)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66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41277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Glory, glory to His name,</a:t>
            </a:r>
          </a:p>
          <a:p>
            <a:pPr marL="0" indent="0">
              <a:buNone/>
            </a:pPr>
            <a:r>
              <a:rPr lang="en-GB" sz="4400" b="1" dirty="0"/>
              <a:t>He lives and reigns forevermore. </a:t>
            </a:r>
            <a:r>
              <a:rPr lang="en-GB" sz="4400" i="1" dirty="0"/>
              <a:t>(repeat)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63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Jehovah </a:t>
            </a:r>
            <a:r>
              <a:rPr lang="en-GB" sz="4400" b="1" dirty="0" err="1"/>
              <a:t>Jireh</a:t>
            </a:r>
            <a:r>
              <a:rPr lang="en-GB" sz="4400" b="1" dirty="0"/>
              <a:t> is His name</a:t>
            </a:r>
          </a:p>
          <a:p>
            <a:pPr marL="0" indent="0">
              <a:buNone/>
            </a:pPr>
            <a:r>
              <a:rPr lang="en-GB" sz="4400" b="1" dirty="0"/>
              <a:t>For He </a:t>
            </a:r>
            <a:r>
              <a:rPr lang="en-GB" sz="4400" b="1" dirty="0" err="1"/>
              <a:t>provideth</a:t>
            </a:r>
            <a:r>
              <a:rPr lang="en-GB" sz="4400" b="1" dirty="0"/>
              <a:t> all my needs </a:t>
            </a:r>
            <a:r>
              <a:rPr lang="en-GB" sz="4400" i="1" dirty="0"/>
              <a:t>(repeat)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01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713  HOSANNAH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713 HOSANNAH</dc:title>
  <dc:creator>JUDE-MAJASAN</dc:creator>
  <cp:lastModifiedBy>JUDE-MAJASAN</cp:lastModifiedBy>
  <cp:revision>3</cp:revision>
  <dcterms:created xsi:type="dcterms:W3CDTF">2011-11-26T02:51:11Z</dcterms:created>
  <dcterms:modified xsi:type="dcterms:W3CDTF">2011-11-26T03:39:30Z</dcterms:modified>
</cp:coreProperties>
</file>