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22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FF540-9C32-4C4E-93AE-04020692DF2C}" type="datetimeFigureOut">
              <a:rPr lang="en-US" smtClean="0"/>
              <a:pPr/>
              <a:t>3/13/2011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74920-EA2E-40A2-BD7D-08CA1D67DEA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74920-EA2E-40A2-BD7D-08CA1D67DEAB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3/13/2011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762000"/>
            <a:ext cx="9448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Majesty, worship His majesty</a:t>
            </a:r>
          </a:p>
          <a:p>
            <a:r>
              <a:rPr lang="en-US" sz="3600" b="1" dirty="0" smtClean="0"/>
              <a:t>Unto Jesus be all glory, power and praise</a:t>
            </a:r>
          </a:p>
          <a:p>
            <a:r>
              <a:rPr lang="en-US" sz="3600" b="1" dirty="0" smtClean="0"/>
              <a:t>Majesty, Kingdom authority</a:t>
            </a:r>
          </a:p>
          <a:p>
            <a:r>
              <a:rPr lang="en-US" sz="3600" b="1" dirty="0" smtClean="0"/>
              <a:t>Flows from His throne</a:t>
            </a:r>
          </a:p>
          <a:p>
            <a:r>
              <a:rPr lang="en-US" sz="3600" b="1" dirty="0" smtClean="0"/>
              <a:t>Unto His own, His anthem raise</a:t>
            </a:r>
          </a:p>
          <a:p>
            <a:r>
              <a:rPr lang="en-US" sz="3400" b="1" dirty="0" smtClean="0"/>
              <a:t>So exalt, lift up on high, the name of Jesus</a:t>
            </a:r>
          </a:p>
          <a:p>
            <a:r>
              <a:rPr lang="en-US" sz="3600" b="1" dirty="0" smtClean="0"/>
              <a:t>Magnify, come glorify Christ Jesus, the King</a:t>
            </a:r>
          </a:p>
          <a:p>
            <a:r>
              <a:rPr lang="en-US" sz="3600" b="1" dirty="0" smtClean="0"/>
              <a:t>Majesty, worship His Majesty</a:t>
            </a:r>
          </a:p>
          <a:p>
            <a:r>
              <a:rPr lang="en-US" sz="3600" b="1" dirty="0" smtClean="0"/>
              <a:t>Jesus who died, now glorified</a:t>
            </a:r>
          </a:p>
          <a:p>
            <a:r>
              <a:rPr lang="en-US" sz="3600" b="1" dirty="0" smtClean="0"/>
              <a:t>King of </a:t>
            </a:r>
            <a:r>
              <a:rPr lang="en-US" sz="3600" b="1" smtClean="0"/>
              <a:t>all </a:t>
            </a:r>
            <a:r>
              <a:rPr lang="en-US" sz="3600" b="1" smtClean="0"/>
              <a:t>kings</a:t>
            </a:r>
            <a:r>
              <a:rPr lang="en-US" sz="3600" b="1" dirty="0" smtClean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-533400" y="1524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n-NO" sz="3600" b="1" u="sng" dirty="0" smtClean="0"/>
              <a:t>MAJESTY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5532</TotalTime>
  <Words>68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145</cp:revision>
  <dcterms:created xsi:type="dcterms:W3CDTF">2010-08-26T04:29:37Z</dcterms:created>
  <dcterms:modified xsi:type="dcterms:W3CDTF">2011-03-13T08:06:41Z</dcterms:modified>
</cp:coreProperties>
</file>