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2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1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9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2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11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72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5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3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63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4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82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CCFC-6F52-4232-809D-CA3CA20F77AA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43CA-4784-4618-93FB-D57C5D81E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57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715 </a:t>
            </a:r>
            <a:br>
              <a:rPr lang="en-GB" b="1" dirty="0" smtClean="0"/>
            </a:br>
            <a:r>
              <a:rPr lang="en-GB" b="1" dirty="0" smtClean="0"/>
              <a:t>OH YES HE CARES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Does Jesus care when my heart is pained,</a:t>
            </a:r>
          </a:p>
          <a:p>
            <a:pPr marL="0" indent="0">
              <a:buNone/>
            </a:pPr>
            <a:r>
              <a:rPr lang="en-GB" sz="4400" b="1" dirty="0"/>
              <a:t>Too deeply for mirth or song,</a:t>
            </a:r>
          </a:p>
          <a:p>
            <a:pPr marL="0" indent="0">
              <a:buNone/>
            </a:pPr>
            <a:r>
              <a:rPr lang="en-GB" sz="4400" b="1" dirty="0"/>
              <a:t>As the burdens press, and the cares</a:t>
            </a:r>
          </a:p>
          <a:p>
            <a:pPr marL="0" indent="0">
              <a:buNone/>
            </a:pPr>
            <a:r>
              <a:rPr lang="en-GB" sz="4400" b="1" dirty="0"/>
              <a:t>distress,</a:t>
            </a:r>
          </a:p>
          <a:p>
            <a:pPr marL="0" indent="0">
              <a:buNone/>
            </a:pPr>
            <a:r>
              <a:rPr lang="en-GB" sz="4400" b="1" dirty="0"/>
              <a:t>And the way grows weary and long.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09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229600" cy="5000625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O yes He cares, I know He cares,</a:t>
            </a:r>
          </a:p>
          <a:p>
            <a:pPr marL="0" indent="0">
              <a:buNone/>
            </a:pPr>
            <a:r>
              <a:rPr lang="en-GB" sz="4400" b="1" dirty="0"/>
              <a:t>His heart is touched with my grief,</a:t>
            </a:r>
          </a:p>
          <a:p>
            <a:pPr marL="0" indent="0">
              <a:buNone/>
            </a:pPr>
            <a:r>
              <a:rPr lang="en-GB" sz="4400" b="1" dirty="0"/>
              <a:t>When the days are weary and the long</a:t>
            </a:r>
          </a:p>
          <a:p>
            <a:pPr marL="0" indent="0">
              <a:buNone/>
            </a:pPr>
            <a:r>
              <a:rPr lang="en-GB" sz="4400" b="1" dirty="0"/>
              <a:t>nights dreary,</a:t>
            </a:r>
          </a:p>
          <a:p>
            <a:pPr marL="0" indent="0">
              <a:buNone/>
            </a:pPr>
            <a:r>
              <a:rPr lang="en-GB" sz="4400" b="1" dirty="0"/>
              <a:t>I know my Saviour cares.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1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715  OH YES HE CARES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715 OH YES HE CARES</dc:title>
  <dc:creator>JUDE-MAJASAN</dc:creator>
  <cp:lastModifiedBy>JUDE-MAJASAN</cp:lastModifiedBy>
  <cp:revision>2</cp:revision>
  <dcterms:created xsi:type="dcterms:W3CDTF">2011-11-26T03:39:48Z</dcterms:created>
  <dcterms:modified xsi:type="dcterms:W3CDTF">2011-11-26T03:43:35Z</dcterms:modified>
</cp:coreProperties>
</file>