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EBBA-FFA2-4396-B4E9-3171586E2760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BF6E-9D9E-4EC8-8FC3-7599FC34EE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973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EBBA-FFA2-4396-B4E9-3171586E2760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BF6E-9D9E-4EC8-8FC3-7599FC34EE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934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EBBA-FFA2-4396-B4E9-3171586E2760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BF6E-9D9E-4EC8-8FC3-7599FC34EE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36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EBBA-FFA2-4396-B4E9-3171586E2760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BF6E-9D9E-4EC8-8FC3-7599FC34EE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686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EBBA-FFA2-4396-B4E9-3171586E2760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BF6E-9D9E-4EC8-8FC3-7599FC34EE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03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EBBA-FFA2-4396-B4E9-3171586E2760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BF6E-9D9E-4EC8-8FC3-7599FC34EE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360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EBBA-FFA2-4396-B4E9-3171586E2760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BF6E-9D9E-4EC8-8FC3-7599FC34EE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095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EBBA-FFA2-4396-B4E9-3171586E2760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BF6E-9D9E-4EC8-8FC3-7599FC34EE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392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EBBA-FFA2-4396-B4E9-3171586E2760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BF6E-9D9E-4EC8-8FC3-7599FC34EE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08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EBBA-FFA2-4396-B4E9-3171586E2760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BF6E-9D9E-4EC8-8FC3-7599FC34EE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649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EBBA-FFA2-4396-B4E9-3171586E2760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BF6E-9D9E-4EC8-8FC3-7599FC34EE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665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EEBBA-FFA2-4396-B4E9-3171586E2760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6BF6E-9D9E-4EC8-8FC3-7599FC34EE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2991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716</a:t>
            </a:r>
            <a:br>
              <a:rPr lang="en-GB" b="1" dirty="0" smtClean="0"/>
            </a:br>
            <a:r>
              <a:rPr lang="en-GB" b="1" dirty="0" smtClean="0"/>
              <a:t> A SUN BEAM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Jesus wants me for a sunbeam</a:t>
            </a:r>
          </a:p>
          <a:p>
            <a:pPr marL="0" indent="0">
              <a:buNone/>
            </a:pPr>
            <a:r>
              <a:rPr lang="en-GB" sz="4400" b="1" dirty="0"/>
              <a:t>To shine for Him each day</a:t>
            </a:r>
          </a:p>
          <a:p>
            <a:pPr marL="0" indent="0">
              <a:buNone/>
            </a:pPr>
            <a:r>
              <a:rPr lang="en-GB" sz="4400" b="1" dirty="0"/>
              <a:t>In </a:t>
            </a:r>
            <a:r>
              <a:rPr lang="en-GB" sz="4400" b="1" dirty="0" err="1"/>
              <a:t>ev’ry</a:t>
            </a:r>
            <a:r>
              <a:rPr lang="en-GB" sz="4400" b="1" dirty="0"/>
              <a:t> way try to please Him</a:t>
            </a:r>
          </a:p>
          <a:p>
            <a:pPr marL="0" indent="0">
              <a:buNone/>
            </a:pPr>
            <a:r>
              <a:rPr lang="en-GB" sz="4400" b="1" dirty="0"/>
              <a:t>At home, at school, at play.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9136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997152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A sunbeam, a sunbeam</a:t>
            </a:r>
          </a:p>
          <a:p>
            <a:pPr marL="0" indent="0">
              <a:buNone/>
            </a:pPr>
            <a:r>
              <a:rPr lang="en-GB" sz="4400" b="1" dirty="0"/>
              <a:t>Jesus wants me for a sunbeam</a:t>
            </a:r>
          </a:p>
          <a:p>
            <a:pPr marL="0" indent="0">
              <a:buNone/>
            </a:pPr>
            <a:r>
              <a:rPr lang="en-GB" sz="4400" b="1" dirty="0"/>
              <a:t>A sunbeam, a sunbeam</a:t>
            </a:r>
          </a:p>
          <a:p>
            <a:pPr marL="0" indent="0">
              <a:buNone/>
            </a:pPr>
            <a:r>
              <a:rPr lang="en-GB" sz="4400" b="1" dirty="0"/>
              <a:t>I’ll be a sunbeam for Him.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9003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1520" y="155679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Jesus wants me to be loving</a:t>
            </a:r>
          </a:p>
          <a:p>
            <a:pPr marL="0" indent="0">
              <a:buNone/>
            </a:pPr>
            <a:r>
              <a:rPr lang="en-GB" sz="4400" b="1" dirty="0"/>
              <a:t>And kind to all I see</a:t>
            </a:r>
          </a:p>
          <a:p>
            <a:pPr marL="0" indent="0">
              <a:buNone/>
            </a:pPr>
            <a:r>
              <a:rPr lang="en-GB" sz="4400" b="1" dirty="0"/>
              <a:t>Showing how pleasant and happy</a:t>
            </a:r>
          </a:p>
          <a:p>
            <a:pPr marL="0" indent="0">
              <a:buNone/>
            </a:pPr>
            <a:r>
              <a:rPr lang="en-GB" sz="4400" b="1" dirty="0"/>
              <a:t>His little one can be.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5396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76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716  A SUN BEAM</vt:lpstr>
      <vt:lpstr>CHORUS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716 A SUN BEAM</dc:title>
  <dc:creator>JUDE-MAJASAN</dc:creator>
  <cp:lastModifiedBy>JUDE-MAJASAN</cp:lastModifiedBy>
  <cp:revision>2</cp:revision>
  <dcterms:created xsi:type="dcterms:W3CDTF">2011-11-26T03:43:58Z</dcterms:created>
  <dcterms:modified xsi:type="dcterms:W3CDTF">2011-11-26T03:47:38Z</dcterms:modified>
</cp:coreProperties>
</file>