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6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7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4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1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9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9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EA9C-87C5-4D1E-9AB1-B09ECCB9B9C9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9DF54-F5FB-4BA8-8BB8-0447D9C3C8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2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717 </a:t>
            </a:r>
            <a:br>
              <a:rPr lang="en-GB" b="1" dirty="0" smtClean="0"/>
            </a:br>
            <a:r>
              <a:rPr lang="en-GB" b="1" dirty="0" smtClean="0"/>
              <a:t>SHADOW OF THE CROSS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400" b="1" dirty="0"/>
              <a:t>Are you living in the shadow of the cross</a:t>
            </a:r>
          </a:p>
          <a:p>
            <a:pPr marL="0" indent="0">
              <a:buNone/>
            </a:pPr>
            <a:r>
              <a:rPr lang="en-GB" sz="4400" b="1" dirty="0"/>
              <a:t>Where the Saviour took your place?</a:t>
            </a:r>
          </a:p>
          <a:p>
            <a:pPr marL="0" indent="0">
              <a:buNone/>
            </a:pPr>
            <a:r>
              <a:rPr lang="en-GB" sz="4400" b="1" dirty="0"/>
              <a:t>By the cross He’ll lead us to that home above,</a:t>
            </a:r>
          </a:p>
          <a:p>
            <a:pPr marL="0" indent="0">
              <a:buNone/>
            </a:pPr>
            <a:r>
              <a:rPr lang="en-GB" sz="4400" b="1" dirty="0"/>
              <a:t>There we’ll see Him face to face.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017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717  SHADOW OF THE CROSS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717 SHADOW OF THE CROSS</dc:title>
  <dc:creator>JUDE-MAJASAN</dc:creator>
  <cp:lastModifiedBy>JUDE-MAJASAN</cp:lastModifiedBy>
  <cp:revision>2</cp:revision>
  <dcterms:created xsi:type="dcterms:W3CDTF">2011-11-26T03:47:49Z</dcterms:created>
  <dcterms:modified xsi:type="dcterms:W3CDTF">2011-11-26T03:49:36Z</dcterms:modified>
</cp:coreProperties>
</file>