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8E84-6F1D-4FD0-82D7-0200FFC0978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9B8F-9B93-479A-8BFC-0489646D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68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8E84-6F1D-4FD0-82D7-0200FFC0978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9B8F-9B93-479A-8BFC-0489646D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27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8E84-6F1D-4FD0-82D7-0200FFC0978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9B8F-9B93-479A-8BFC-0489646D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5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8E84-6F1D-4FD0-82D7-0200FFC0978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9B8F-9B93-479A-8BFC-0489646D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7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8E84-6F1D-4FD0-82D7-0200FFC0978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9B8F-9B93-479A-8BFC-0489646D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37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8E84-6F1D-4FD0-82D7-0200FFC0978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9B8F-9B93-479A-8BFC-0489646D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29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8E84-6F1D-4FD0-82D7-0200FFC0978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9B8F-9B93-479A-8BFC-0489646D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2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8E84-6F1D-4FD0-82D7-0200FFC0978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9B8F-9B93-479A-8BFC-0489646D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72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8E84-6F1D-4FD0-82D7-0200FFC0978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9B8F-9B93-479A-8BFC-0489646D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1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8E84-6F1D-4FD0-82D7-0200FFC0978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9B8F-9B93-479A-8BFC-0489646D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58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8E84-6F1D-4FD0-82D7-0200FFC0978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9B8F-9B93-479A-8BFC-0489646D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78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08E84-6F1D-4FD0-82D7-0200FFC0978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E9B8F-9B93-479A-8BFC-0489646D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99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718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FILL ME UP LORD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Fill me up Lord, fill me up (2x)</a:t>
            </a:r>
          </a:p>
          <a:p>
            <a:pPr marL="0" indent="0">
              <a:buNone/>
            </a:pPr>
            <a:r>
              <a:rPr lang="en-GB" sz="4400" b="1" dirty="0"/>
              <a:t>I am thy vessel, I lift my cup,</a:t>
            </a:r>
          </a:p>
          <a:p>
            <a:pPr marL="0" indent="0">
              <a:buNone/>
            </a:pPr>
            <a:r>
              <a:rPr lang="en-GB" sz="4400" b="1" dirty="0"/>
              <a:t>Fill me up Lord fill me up.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80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484784"/>
            <a:ext cx="8229600" cy="4525963"/>
          </a:xfrm>
        </p:spPr>
        <p:txBody>
          <a:bodyPr/>
          <a:lstStyle/>
          <a:p>
            <a:r>
              <a:rPr lang="en-GB" sz="4400" b="1" dirty="0"/>
              <a:t>(Renew my strength Lord...(2x)</a:t>
            </a:r>
          </a:p>
          <a:p>
            <a:r>
              <a:rPr lang="en-GB" sz="4400" b="1" dirty="0"/>
              <a:t>(Restore my joy Lord...(2x)</a:t>
            </a:r>
          </a:p>
          <a:p>
            <a:r>
              <a:rPr lang="en-GB" sz="4400" b="1" dirty="0"/>
              <a:t>(Forgive my sins Lord...(2x)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501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54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718  FILL ME UP LORD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718 FILL ME UP LORD</dc:title>
  <dc:creator>JUDE-MAJASAN</dc:creator>
  <cp:lastModifiedBy>JUDE-MAJASAN</cp:lastModifiedBy>
  <cp:revision>3</cp:revision>
  <dcterms:created xsi:type="dcterms:W3CDTF">2011-11-26T03:49:46Z</dcterms:created>
  <dcterms:modified xsi:type="dcterms:W3CDTF">2011-11-26T03:53:37Z</dcterms:modified>
</cp:coreProperties>
</file>