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6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0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0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7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DDA6-CAA2-4608-89AD-28A628932AC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533C-188E-452F-B3B2-CF0C77A9F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6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719</a:t>
            </a:r>
            <a:br>
              <a:rPr lang="en-GB" b="1" dirty="0" smtClean="0"/>
            </a:br>
            <a:r>
              <a:rPr lang="en-GB" b="1" dirty="0" smtClean="0"/>
              <a:t> WONDROUS LOVE OF GOD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3830" y="1412776"/>
            <a:ext cx="8686800" cy="56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Wondrous love of God to me</a:t>
            </a:r>
          </a:p>
          <a:p>
            <a:pPr marL="0" indent="0">
              <a:buNone/>
            </a:pPr>
            <a:r>
              <a:rPr lang="en-GB" sz="3600" b="1" dirty="0"/>
              <a:t>Love that led to Calvary</a:t>
            </a:r>
          </a:p>
          <a:p>
            <a:pPr marL="0" indent="0">
              <a:buNone/>
            </a:pPr>
            <a:r>
              <a:rPr lang="en-GB" sz="3600" b="1" dirty="0"/>
              <a:t>Love that paid sins penalty,</a:t>
            </a:r>
          </a:p>
          <a:p>
            <a:pPr marL="0" indent="0">
              <a:buNone/>
            </a:pPr>
            <a:r>
              <a:rPr lang="en-GB" sz="3600" b="1" dirty="0"/>
              <a:t>God’s wondrous love.</a:t>
            </a:r>
          </a:p>
          <a:p>
            <a:pPr marL="0" indent="0">
              <a:buNone/>
            </a:pPr>
            <a:r>
              <a:rPr lang="en-GB" sz="3600" b="1" dirty="0"/>
              <a:t>Like a might ocean’s tide,</a:t>
            </a:r>
          </a:p>
          <a:p>
            <a:pPr marL="0" indent="0">
              <a:buNone/>
            </a:pPr>
            <a:r>
              <a:rPr lang="en-GB" sz="3600" b="1" dirty="0"/>
              <a:t>From the cross where Jesus died,</a:t>
            </a:r>
          </a:p>
          <a:p>
            <a:pPr marL="0" indent="0">
              <a:buNone/>
            </a:pPr>
            <a:r>
              <a:rPr lang="en-GB" sz="3600" b="1" dirty="0"/>
              <a:t>Flows to sinners far and wide,</a:t>
            </a:r>
          </a:p>
          <a:p>
            <a:pPr marL="0" indent="0">
              <a:buNone/>
            </a:pPr>
            <a:r>
              <a:rPr lang="en-GB" sz="3600" b="1" dirty="0"/>
              <a:t>God’s wondrous love.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3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719  WONDROUS LOVE OF GOD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719 WONDROUS LOVE OF GOD</dc:title>
  <dc:creator>JUDE-MAJASAN</dc:creator>
  <cp:lastModifiedBy>JUDE-MAJASAN</cp:lastModifiedBy>
  <cp:revision>2</cp:revision>
  <dcterms:created xsi:type="dcterms:W3CDTF">2011-11-26T03:53:50Z</dcterms:created>
  <dcterms:modified xsi:type="dcterms:W3CDTF">2011-11-26T03:56:21Z</dcterms:modified>
</cp:coreProperties>
</file>