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6E3A-250D-45C6-9C7D-33FF6BC57AD6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A7C1-F1B0-4EE6-8297-3ADB602AC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5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6E3A-250D-45C6-9C7D-33FF6BC57AD6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A7C1-F1B0-4EE6-8297-3ADB602AC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6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6E3A-250D-45C6-9C7D-33FF6BC57AD6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A7C1-F1B0-4EE6-8297-3ADB602AC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72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6E3A-250D-45C6-9C7D-33FF6BC57AD6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A7C1-F1B0-4EE6-8297-3ADB602AC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21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6E3A-250D-45C6-9C7D-33FF6BC57AD6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A7C1-F1B0-4EE6-8297-3ADB602AC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2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6E3A-250D-45C6-9C7D-33FF6BC57AD6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A7C1-F1B0-4EE6-8297-3ADB602AC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07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6E3A-250D-45C6-9C7D-33FF6BC57AD6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A7C1-F1B0-4EE6-8297-3ADB602AC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0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6E3A-250D-45C6-9C7D-33FF6BC57AD6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A7C1-F1B0-4EE6-8297-3ADB602AC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70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6E3A-250D-45C6-9C7D-33FF6BC57AD6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A7C1-F1B0-4EE6-8297-3ADB602AC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6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6E3A-250D-45C6-9C7D-33FF6BC57AD6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A7C1-F1B0-4EE6-8297-3ADB602AC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0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6E3A-250D-45C6-9C7D-33FF6BC57AD6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A7C1-F1B0-4EE6-8297-3ADB602AC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3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06E3A-250D-45C6-9C7D-33FF6BC57AD6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A7C1-F1B0-4EE6-8297-3ADB602AC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28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720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SWEETEST ONE OF ALL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Jesus, You’re the sweetest One of all</a:t>
            </a:r>
          </a:p>
          <a:p>
            <a:pPr marL="0" indent="0">
              <a:buNone/>
            </a:pPr>
            <a:r>
              <a:rPr lang="en-GB" sz="4400" b="1" dirty="0"/>
              <a:t>Jesus, You always hear me when I call</a:t>
            </a:r>
          </a:p>
          <a:p>
            <a:pPr marL="0" indent="0">
              <a:buNone/>
            </a:pPr>
            <a:r>
              <a:rPr lang="en-GB" sz="4400" b="1" dirty="0"/>
              <a:t>Jesus, you lift me up each time I fall</a:t>
            </a:r>
          </a:p>
          <a:p>
            <a:pPr marL="0" indent="0">
              <a:buNone/>
            </a:pPr>
            <a:r>
              <a:rPr lang="en-GB" sz="4400" b="1" dirty="0"/>
              <a:t>You’re the sweetest,</a:t>
            </a:r>
          </a:p>
          <a:p>
            <a:pPr marL="0" indent="0">
              <a:buNone/>
            </a:pPr>
            <a:r>
              <a:rPr lang="en-GB" sz="4400" b="1" dirty="0"/>
              <a:t>The sweetest One of all.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68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Jesus, how I love to praise your name</a:t>
            </a:r>
          </a:p>
          <a:p>
            <a:pPr marL="0" indent="0">
              <a:buNone/>
            </a:pPr>
            <a:r>
              <a:rPr lang="en-GB" sz="4400" b="1" dirty="0"/>
              <a:t>Jesus, You’re still the first, the last, the same</a:t>
            </a:r>
          </a:p>
          <a:p>
            <a:pPr marL="0" indent="0">
              <a:buNone/>
            </a:pPr>
            <a:r>
              <a:rPr lang="en-GB" sz="4400" b="1" dirty="0"/>
              <a:t>Jesus, You died and took away my shame</a:t>
            </a:r>
          </a:p>
          <a:p>
            <a:pPr marL="0" indent="0">
              <a:buNone/>
            </a:pPr>
            <a:r>
              <a:rPr lang="en-GB" sz="4400" b="1" dirty="0"/>
              <a:t>You’re the sweetest,</a:t>
            </a:r>
          </a:p>
          <a:p>
            <a:pPr marL="0" indent="0">
              <a:buNone/>
            </a:pPr>
            <a:r>
              <a:rPr lang="en-GB" sz="4400" b="1" dirty="0"/>
              <a:t>The sweetest One of all.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882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052736"/>
            <a:ext cx="8229600" cy="5545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Jesus, You’re the soon and coming King</a:t>
            </a:r>
          </a:p>
          <a:p>
            <a:pPr marL="0" indent="0">
              <a:buNone/>
            </a:pPr>
            <a:r>
              <a:rPr lang="en-GB" sz="4400" b="1" dirty="0"/>
              <a:t>Jesus, we need the love that You can bring</a:t>
            </a:r>
          </a:p>
          <a:p>
            <a:pPr marL="0" indent="0">
              <a:buNone/>
            </a:pPr>
            <a:r>
              <a:rPr lang="en-GB" sz="4400" b="1" dirty="0"/>
              <a:t>Jesus, we lift our voice up and sing</a:t>
            </a:r>
          </a:p>
          <a:p>
            <a:pPr marL="0" indent="0">
              <a:buNone/>
            </a:pPr>
            <a:r>
              <a:rPr lang="en-GB" sz="4400" b="1" dirty="0"/>
              <a:t>You’re the sweetest,</a:t>
            </a:r>
          </a:p>
          <a:p>
            <a:pPr marL="0" indent="0">
              <a:buNone/>
            </a:pPr>
            <a:r>
              <a:rPr lang="en-GB" sz="4400" b="1" dirty="0"/>
              <a:t>The sweetest One of all.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81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115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720  SWEETEST ONE OF ALL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720 SWEETEST ONE OF ALL</dc:title>
  <dc:creator>JUDE-MAJASAN</dc:creator>
  <cp:lastModifiedBy>JUDE-MAJASAN</cp:lastModifiedBy>
  <cp:revision>4</cp:revision>
  <dcterms:created xsi:type="dcterms:W3CDTF">2011-11-26T03:56:53Z</dcterms:created>
  <dcterms:modified xsi:type="dcterms:W3CDTF">2011-11-26T14:57:28Z</dcterms:modified>
</cp:coreProperties>
</file>