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5052-6BE0-45A5-9108-72518FA96239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13D4-97FE-44EA-BDDD-67CC48F18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29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5052-6BE0-45A5-9108-72518FA96239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13D4-97FE-44EA-BDDD-67CC48F18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04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5052-6BE0-45A5-9108-72518FA96239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13D4-97FE-44EA-BDDD-67CC48F18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39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5052-6BE0-45A5-9108-72518FA96239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13D4-97FE-44EA-BDDD-67CC48F18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68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5052-6BE0-45A5-9108-72518FA96239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13D4-97FE-44EA-BDDD-67CC48F18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24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5052-6BE0-45A5-9108-72518FA96239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13D4-97FE-44EA-BDDD-67CC48F18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95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5052-6BE0-45A5-9108-72518FA96239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13D4-97FE-44EA-BDDD-67CC48F18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49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5052-6BE0-45A5-9108-72518FA96239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13D4-97FE-44EA-BDDD-67CC48F18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61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5052-6BE0-45A5-9108-72518FA96239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13D4-97FE-44EA-BDDD-67CC48F18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21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5052-6BE0-45A5-9108-72518FA96239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13D4-97FE-44EA-BDDD-67CC48F18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62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5052-6BE0-45A5-9108-72518FA96239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13D4-97FE-44EA-BDDD-67CC48F18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57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B5052-6BE0-45A5-9108-72518FA96239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613D4-97FE-44EA-BDDD-67CC48F18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8398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721 </a:t>
            </a:r>
            <a:br>
              <a:rPr lang="en-GB" b="1" dirty="0" smtClean="0"/>
            </a:br>
            <a:r>
              <a:rPr lang="en-GB" b="1" u="sng" dirty="0" smtClean="0"/>
              <a:t>IF THE SAME SPIRIT</a:t>
            </a:r>
            <a:r>
              <a:rPr lang="en-GB" b="1" dirty="0" smtClean="0"/>
              <a:t> 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56584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If the same Spirit</a:t>
            </a:r>
          </a:p>
          <a:p>
            <a:pPr marL="0" indent="0">
              <a:buNone/>
            </a:pPr>
            <a:r>
              <a:rPr lang="en-GB" sz="4400" b="1" dirty="0"/>
              <a:t>That raised Christ from the dead</a:t>
            </a:r>
          </a:p>
          <a:p>
            <a:pPr marL="0" indent="0">
              <a:buNone/>
            </a:pPr>
            <a:r>
              <a:rPr lang="en-GB" sz="4400" b="1" dirty="0"/>
              <a:t>Dwell in you, dwell in you;</a:t>
            </a:r>
          </a:p>
          <a:p>
            <a:pPr marL="0" indent="0">
              <a:buNone/>
            </a:pPr>
            <a:r>
              <a:rPr lang="en-GB" sz="4400" b="1" dirty="0"/>
              <a:t>If the same Spirit</a:t>
            </a:r>
          </a:p>
          <a:p>
            <a:pPr marL="0" indent="0">
              <a:buNone/>
            </a:pPr>
            <a:r>
              <a:rPr lang="en-GB" sz="4400" b="1" dirty="0"/>
              <a:t>That raised Christ from the dead</a:t>
            </a:r>
          </a:p>
          <a:p>
            <a:pPr marL="0" indent="0">
              <a:buNone/>
            </a:pPr>
            <a:r>
              <a:rPr lang="en-GB" sz="4400" b="1" dirty="0"/>
              <a:t>Dwell in you, dwell in you.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136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It will quicken your mortal body</a:t>
            </a:r>
          </a:p>
          <a:p>
            <a:pPr marL="0" indent="0">
              <a:buNone/>
            </a:pPr>
            <a:r>
              <a:rPr lang="en-GB" sz="4400" b="1" dirty="0"/>
              <a:t>If that Spirit dwell in you;</a:t>
            </a:r>
          </a:p>
          <a:p>
            <a:pPr marL="0" indent="0">
              <a:buNone/>
            </a:pPr>
            <a:r>
              <a:rPr lang="en-GB" sz="4400" b="1" dirty="0"/>
              <a:t>It will quicken your mortal body</a:t>
            </a:r>
          </a:p>
          <a:p>
            <a:pPr marL="0" indent="0">
              <a:buNone/>
            </a:pPr>
            <a:r>
              <a:rPr lang="en-GB" sz="4400" b="1" dirty="0"/>
              <a:t>If that Spirit dwell in you.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253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63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721  IF THE SAME SPIRIT 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721 IF THE SAME SPIRIT </dc:title>
  <dc:creator>JUDE-MAJASAN</dc:creator>
  <cp:lastModifiedBy>JUDE-MAJASAN</cp:lastModifiedBy>
  <cp:revision>2</cp:revision>
  <dcterms:created xsi:type="dcterms:W3CDTF">2011-11-26T14:55:23Z</dcterms:created>
  <dcterms:modified xsi:type="dcterms:W3CDTF">2011-11-26T15:01:31Z</dcterms:modified>
</cp:coreProperties>
</file>