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F2F0-6755-4F63-A770-B0C97EBF34B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A9FD-B293-427D-B52A-AB9B549EA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65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F2F0-6755-4F63-A770-B0C97EBF34B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A9FD-B293-427D-B52A-AB9B549EA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7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F2F0-6755-4F63-A770-B0C97EBF34B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A9FD-B293-427D-B52A-AB9B549EA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7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F2F0-6755-4F63-A770-B0C97EBF34B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A9FD-B293-427D-B52A-AB9B549EA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15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F2F0-6755-4F63-A770-B0C97EBF34B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A9FD-B293-427D-B52A-AB9B549EA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F2F0-6755-4F63-A770-B0C97EBF34B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A9FD-B293-427D-B52A-AB9B549EA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53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F2F0-6755-4F63-A770-B0C97EBF34B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A9FD-B293-427D-B52A-AB9B549EA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93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F2F0-6755-4F63-A770-B0C97EBF34B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A9FD-B293-427D-B52A-AB9B549EA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32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F2F0-6755-4F63-A770-B0C97EBF34B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A9FD-B293-427D-B52A-AB9B549EA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58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F2F0-6755-4F63-A770-B0C97EBF34B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A9FD-B293-427D-B52A-AB9B549EA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F2F0-6755-4F63-A770-B0C97EBF34B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A9FD-B293-427D-B52A-AB9B549EA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06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7F2F0-6755-4F63-A770-B0C97EBF34B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EA9FD-B293-427D-B52A-AB9B549EA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854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722 </a:t>
            </a:r>
            <a:br>
              <a:rPr lang="en-GB" b="1" dirty="0" smtClean="0"/>
            </a:br>
            <a:r>
              <a:rPr lang="en-GB" b="1" dirty="0" smtClean="0"/>
              <a:t>HE LOVES ME SO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Just because He loved me so,</a:t>
            </a:r>
          </a:p>
          <a:p>
            <a:pPr marL="0" indent="0">
              <a:buNone/>
            </a:pPr>
            <a:r>
              <a:rPr lang="en-GB" sz="4400" b="1" dirty="0"/>
              <a:t>Just because He loved me so,</a:t>
            </a:r>
          </a:p>
          <a:p>
            <a:pPr marL="0" indent="0">
              <a:buNone/>
            </a:pPr>
            <a:r>
              <a:rPr lang="en-GB" sz="4400" b="1" dirty="0"/>
              <a:t>He died on Calvary,</a:t>
            </a:r>
          </a:p>
          <a:p>
            <a:pPr marL="0" indent="0">
              <a:buNone/>
            </a:pPr>
            <a:r>
              <a:rPr lang="en-GB" sz="4400" b="1" dirty="0"/>
              <a:t>From sin to set me free,</a:t>
            </a:r>
          </a:p>
          <a:p>
            <a:pPr marL="0" indent="0">
              <a:buNone/>
            </a:pPr>
            <a:r>
              <a:rPr lang="en-GB" sz="4400" b="1" dirty="0"/>
              <a:t>Just because He loved me so.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01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722  HE LOVES ME SO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722 HE LOVES ME SO</dc:title>
  <dc:creator>JUDE-MAJASAN</dc:creator>
  <cp:lastModifiedBy>JUDE-MAJASAN</cp:lastModifiedBy>
  <cp:revision>2</cp:revision>
  <dcterms:created xsi:type="dcterms:W3CDTF">2011-11-26T15:01:41Z</dcterms:created>
  <dcterms:modified xsi:type="dcterms:W3CDTF">2011-11-26T15:03:17Z</dcterms:modified>
</cp:coreProperties>
</file>