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6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8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1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9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8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3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EE43-398C-4BC7-BC4A-A509AAD9C6B7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3950-7E71-417E-918D-F4E9091F2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1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723</a:t>
            </a:r>
            <a:br>
              <a:rPr lang="en-GB" b="1" dirty="0" smtClean="0"/>
            </a:br>
            <a:r>
              <a:rPr lang="en-GB" b="1" dirty="0" smtClean="0"/>
              <a:t> THE ROYAL TELEPHONE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84784"/>
            <a:ext cx="9145016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200" b="1" dirty="0"/>
              <a:t>Central’s never busy, always on the line,</a:t>
            </a:r>
          </a:p>
          <a:p>
            <a:pPr marL="0" indent="0">
              <a:buNone/>
            </a:pPr>
            <a:r>
              <a:rPr lang="en-GB" sz="4200" b="1" dirty="0"/>
              <a:t>You may hear from heaven almost anytime,</a:t>
            </a:r>
          </a:p>
          <a:p>
            <a:pPr marL="0" indent="0">
              <a:buNone/>
            </a:pPr>
            <a:r>
              <a:rPr lang="en-GB" sz="4200" b="1" dirty="0" err="1"/>
              <a:t>‘Tis</a:t>
            </a:r>
            <a:r>
              <a:rPr lang="en-GB" sz="4200" b="1" dirty="0"/>
              <a:t> a royal service, free for one and all,</a:t>
            </a:r>
          </a:p>
          <a:p>
            <a:pPr marL="0" indent="0">
              <a:buNone/>
            </a:pPr>
            <a:r>
              <a:rPr lang="en-GB" sz="4200" b="1" dirty="0"/>
              <a:t>When you get in trouble give this royal line a call.</a:t>
            </a:r>
          </a:p>
          <a:p>
            <a:pPr marL="0" indent="0">
              <a:buNone/>
            </a:pPr>
            <a:endParaRPr lang="en-GB" sz="44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0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Telephone to Glory, O what joy divine,</a:t>
            </a:r>
          </a:p>
          <a:p>
            <a:pPr marL="0" indent="0">
              <a:buNone/>
            </a:pPr>
            <a:r>
              <a:rPr lang="en-GB" sz="4400" b="1" dirty="0"/>
              <a:t>I can feel the current, moving on the line,</a:t>
            </a:r>
          </a:p>
          <a:p>
            <a:pPr marL="0" indent="0">
              <a:buNone/>
            </a:pPr>
            <a:r>
              <a:rPr lang="en-GB" sz="4400" b="1" dirty="0"/>
              <a:t>Built by God the Father, for His loved and own,</a:t>
            </a:r>
          </a:p>
          <a:p>
            <a:pPr marL="0" indent="0">
              <a:buNone/>
            </a:pPr>
            <a:r>
              <a:rPr lang="en-GB" sz="4400" b="1" dirty="0"/>
              <a:t>We may talk to Jesus,</a:t>
            </a:r>
          </a:p>
          <a:p>
            <a:pPr marL="0" indent="0">
              <a:buNone/>
            </a:pPr>
            <a:r>
              <a:rPr lang="en-GB" sz="4400" b="1" dirty="0"/>
              <a:t>Through this Royal Telephone.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58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08720"/>
            <a:ext cx="8229600" cy="5688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There will be no charges, telephone is free,</a:t>
            </a:r>
          </a:p>
          <a:p>
            <a:pPr marL="0" indent="0">
              <a:buNone/>
            </a:pPr>
            <a:r>
              <a:rPr lang="en-GB" sz="4400" b="1" dirty="0"/>
              <a:t>It was built for service, just for you and me,</a:t>
            </a:r>
          </a:p>
          <a:p>
            <a:pPr marL="0" indent="0">
              <a:buNone/>
            </a:pPr>
            <a:r>
              <a:rPr lang="en-GB" sz="4400" b="1" dirty="0"/>
              <a:t>There will be no waiting, in this royal line,</a:t>
            </a:r>
          </a:p>
          <a:p>
            <a:pPr marL="0" indent="0">
              <a:buNone/>
            </a:pPr>
            <a:r>
              <a:rPr lang="en-GB" sz="4400" b="1" dirty="0"/>
              <a:t>Telephone to Glory, always answers just in time.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8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980728"/>
            <a:ext cx="8229600" cy="5688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Fail to get the answer, Satan’s crossed your wire,</a:t>
            </a:r>
          </a:p>
          <a:p>
            <a:pPr marL="0" indent="0">
              <a:buNone/>
            </a:pPr>
            <a:r>
              <a:rPr lang="en-GB" sz="4400" b="1" dirty="0"/>
              <a:t>By some strong delusion, or some base desire,</a:t>
            </a:r>
          </a:p>
          <a:p>
            <a:pPr marL="0" indent="0">
              <a:buNone/>
            </a:pPr>
            <a:r>
              <a:rPr lang="en-GB" sz="4400" b="1" dirty="0"/>
              <a:t>Take away obstructions, God is on the throne,</a:t>
            </a:r>
          </a:p>
          <a:p>
            <a:pPr marL="0" indent="0">
              <a:buNone/>
            </a:pPr>
            <a:r>
              <a:rPr lang="en-GB" sz="4400" b="1" dirty="0"/>
              <a:t>And you’ll get an answer, thru this </a:t>
            </a:r>
            <a:r>
              <a:rPr lang="en-GB" sz="4400" b="1" dirty="0" smtClean="0"/>
              <a:t>royal telephone</a:t>
            </a:r>
            <a:r>
              <a:rPr lang="en-GB" sz="4400" b="1" dirty="0"/>
              <a:t>.</a:t>
            </a:r>
          </a:p>
          <a:p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62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80728"/>
            <a:ext cx="8229600" cy="5761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800" b="1" dirty="0"/>
              <a:t>If your line is grounded, and connection true,</a:t>
            </a:r>
          </a:p>
          <a:p>
            <a:pPr marL="0" indent="0">
              <a:buNone/>
            </a:pPr>
            <a:r>
              <a:rPr lang="en-GB" sz="4800" b="1" dirty="0"/>
              <a:t>Has been lost with Jesus, tell you what to do,</a:t>
            </a:r>
          </a:p>
          <a:p>
            <a:pPr marL="0" indent="0">
              <a:buNone/>
            </a:pPr>
            <a:r>
              <a:rPr lang="en-GB" sz="4800" b="1" dirty="0"/>
              <a:t>Prayers and faith and promise, mend the </a:t>
            </a:r>
            <a:r>
              <a:rPr lang="en-GB" sz="4800" b="1" dirty="0" smtClean="0"/>
              <a:t>broken wire</a:t>
            </a:r>
            <a:r>
              <a:rPr lang="en-GB" sz="4800" b="1" dirty="0"/>
              <a:t>,</a:t>
            </a:r>
          </a:p>
          <a:p>
            <a:pPr marL="0" indent="0">
              <a:buNone/>
            </a:pPr>
            <a:r>
              <a:rPr lang="en-GB" sz="4800" b="1" dirty="0"/>
              <a:t>Till your soul is burning with the Pentecostal Fire.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50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723  THE ROYAL TELEPHONE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723  THE ROYAL TELEPHONE</dc:title>
  <dc:creator>JUDE-MAJASAN</dc:creator>
  <cp:lastModifiedBy>JUDE-MAJASAN</cp:lastModifiedBy>
  <cp:revision>1</cp:revision>
  <dcterms:created xsi:type="dcterms:W3CDTF">2011-11-26T15:03:33Z</dcterms:created>
  <dcterms:modified xsi:type="dcterms:W3CDTF">2011-11-26T15:13:39Z</dcterms:modified>
</cp:coreProperties>
</file>