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9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9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3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0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7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7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4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72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2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55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AE59-9842-4654-9A2D-4D9700DBD879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064D-E3A3-4C19-85CF-9BAAF4B66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70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724 </a:t>
            </a:r>
            <a:br>
              <a:rPr lang="en-GB" b="1" dirty="0" smtClean="0"/>
            </a:br>
            <a:r>
              <a:rPr lang="en-GB" b="1" dirty="0" smtClean="0"/>
              <a:t>I BELONG TO JESUS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I’m not my own, I belong to Jesus,</a:t>
            </a:r>
          </a:p>
          <a:p>
            <a:pPr marL="0" indent="0">
              <a:buNone/>
            </a:pPr>
            <a:r>
              <a:rPr lang="en-GB" sz="4400" b="1" dirty="0"/>
              <a:t>He purchased me I’m all His</a:t>
            </a:r>
          </a:p>
          <a:p>
            <a:pPr marL="0" indent="0">
              <a:buNone/>
            </a:pPr>
            <a:r>
              <a:rPr lang="en-GB" sz="4400" b="1" dirty="0"/>
              <a:t>Bought with a price The Blood of Jesus</a:t>
            </a:r>
          </a:p>
          <a:p>
            <a:pPr marL="0" indent="0">
              <a:buNone/>
            </a:pPr>
            <a:r>
              <a:rPr lang="en-GB" sz="4400" b="1" dirty="0"/>
              <a:t>I’m not my own I belong to Him.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65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724  I BELONG TO JESUS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724 I BELONG TO JESUS</dc:title>
  <dc:creator>JUDE-MAJASAN</dc:creator>
  <cp:lastModifiedBy>JUDE-MAJASAN</cp:lastModifiedBy>
  <cp:revision>2</cp:revision>
  <dcterms:created xsi:type="dcterms:W3CDTF">2011-11-26T15:13:43Z</dcterms:created>
  <dcterms:modified xsi:type="dcterms:W3CDTF">2011-11-26T15:15:47Z</dcterms:modified>
</cp:coreProperties>
</file>