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31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5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3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1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5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9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789E-31FA-41AD-90EB-6D3688D1D943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F670-76CA-4E1C-B9CB-EFBCF2EEB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34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725 </a:t>
            </a:r>
            <a:br>
              <a:rPr lang="en-GB" b="1" dirty="0" smtClean="0"/>
            </a:br>
            <a:r>
              <a:rPr lang="en-GB" b="1" dirty="0" smtClean="0"/>
              <a:t>A WHOLE LOT OF PEOPLE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There’s a whole lot of people going home</a:t>
            </a:r>
          </a:p>
          <a:p>
            <a:pPr marL="0" indent="0">
              <a:buNone/>
            </a:pPr>
            <a:r>
              <a:rPr lang="en-GB" sz="4400" b="1" dirty="0" smtClean="0"/>
              <a:t>By the signs of time, It won’t be long</a:t>
            </a:r>
          </a:p>
          <a:p>
            <a:pPr marL="0" indent="0">
              <a:buNone/>
            </a:pPr>
            <a:r>
              <a:rPr lang="en-GB" sz="4400" b="1" dirty="0" smtClean="0"/>
              <a:t>In the twinkling of an eye, We’ll all be gone</a:t>
            </a:r>
          </a:p>
          <a:p>
            <a:pPr marL="0" indent="0">
              <a:buNone/>
            </a:pPr>
            <a:r>
              <a:rPr lang="en-GB" sz="4400" b="1" dirty="0" smtClean="0"/>
              <a:t>There’s a whole lot of people going home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13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725  A WHOLE LOT OF PEOPLE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725 A WHOLE LOT OF PEOPLE</dc:title>
  <dc:creator>JUDE-MAJASAN</dc:creator>
  <cp:lastModifiedBy>JUDE-MAJASAN</cp:lastModifiedBy>
  <cp:revision>2</cp:revision>
  <dcterms:created xsi:type="dcterms:W3CDTF">2011-11-26T15:15:57Z</dcterms:created>
  <dcterms:modified xsi:type="dcterms:W3CDTF">2011-11-26T15:21:55Z</dcterms:modified>
</cp:coreProperties>
</file>