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8E3-D103-453D-A18D-ACFD636C335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1EA-B979-4111-9BCE-71ED740A2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04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8E3-D103-453D-A18D-ACFD636C335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1EA-B979-4111-9BCE-71ED740A2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6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8E3-D103-453D-A18D-ACFD636C335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1EA-B979-4111-9BCE-71ED740A2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04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8E3-D103-453D-A18D-ACFD636C335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1EA-B979-4111-9BCE-71ED740A2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97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8E3-D103-453D-A18D-ACFD636C335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1EA-B979-4111-9BCE-71ED740A2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8E3-D103-453D-A18D-ACFD636C335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1EA-B979-4111-9BCE-71ED740A2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8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8E3-D103-453D-A18D-ACFD636C335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1EA-B979-4111-9BCE-71ED740A2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0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8E3-D103-453D-A18D-ACFD636C335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1EA-B979-4111-9BCE-71ED740A2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7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8E3-D103-453D-A18D-ACFD636C335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1EA-B979-4111-9BCE-71ED740A2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8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8E3-D103-453D-A18D-ACFD636C335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1EA-B979-4111-9BCE-71ED740A2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8E3-D103-453D-A18D-ACFD636C335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1EA-B979-4111-9BCE-71ED740A2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00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8E3-D103-453D-A18D-ACFD636C335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41EA-B979-4111-9BCE-71ED740A2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143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726</a:t>
            </a:r>
            <a:br>
              <a:rPr lang="en-GB" b="1" dirty="0" smtClean="0"/>
            </a:br>
            <a:r>
              <a:rPr lang="en-GB" b="1" dirty="0" smtClean="0"/>
              <a:t> THE CHURCH’S FOUNDATION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4400" b="1" dirty="0"/>
              <a:t>The Church’s one foundation</a:t>
            </a:r>
          </a:p>
          <a:p>
            <a:pPr marL="0" indent="0">
              <a:buNone/>
            </a:pPr>
            <a:r>
              <a:rPr lang="en-GB" sz="4400" b="1" dirty="0"/>
              <a:t>Is Jesus Christ her Lord</a:t>
            </a:r>
          </a:p>
          <a:p>
            <a:pPr marL="0" indent="0">
              <a:buNone/>
            </a:pPr>
            <a:r>
              <a:rPr lang="en-GB" sz="4400" b="1" dirty="0"/>
              <a:t>She is His new creation</a:t>
            </a:r>
          </a:p>
          <a:p>
            <a:pPr marL="0" indent="0">
              <a:buNone/>
            </a:pPr>
            <a:r>
              <a:rPr lang="en-GB" sz="4400" b="1" dirty="0"/>
              <a:t>By water and the Word</a:t>
            </a:r>
          </a:p>
          <a:p>
            <a:pPr marL="0" indent="0">
              <a:buNone/>
            </a:pPr>
            <a:r>
              <a:rPr lang="en-GB" sz="4400" b="1" dirty="0"/>
              <a:t>From heaven He came and sought her</a:t>
            </a:r>
          </a:p>
          <a:p>
            <a:pPr marL="0" indent="0">
              <a:buNone/>
            </a:pPr>
            <a:r>
              <a:rPr lang="en-GB" sz="4400" b="1" dirty="0"/>
              <a:t>To be His holy bride</a:t>
            </a:r>
          </a:p>
          <a:p>
            <a:pPr marL="0" indent="0">
              <a:buNone/>
            </a:pPr>
            <a:r>
              <a:rPr lang="en-GB" sz="4400" b="1" dirty="0"/>
              <a:t>With His own blood He bought her</a:t>
            </a:r>
          </a:p>
          <a:p>
            <a:pPr marL="0" indent="0">
              <a:buNone/>
            </a:pPr>
            <a:r>
              <a:rPr lang="en-GB" sz="4400" b="1" dirty="0"/>
              <a:t>And for her life He died.</a:t>
            </a:r>
          </a:p>
          <a:p>
            <a:endParaRPr lang="en-GB" dirty="0"/>
          </a:p>
        </p:txBody>
      </p:sp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9" name="Picture 8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8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764704"/>
            <a:ext cx="8229600" cy="568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100" b="1" dirty="0"/>
              <a:t>Elect from every nation</a:t>
            </a:r>
          </a:p>
          <a:p>
            <a:pPr marL="0" indent="0">
              <a:buNone/>
            </a:pPr>
            <a:r>
              <a:rPr lang="en-GB" sz="4100" b="1" dirty="0"/>
              <a:t>Yet one o’er all the earth</a:t>
            </a:r>
          </a:p>
          <a:p>
            <a:pPr marL="0" indent="0">
              <a:buNone/>
            </a:pPr>
            <a:r>
              <a:rPr lang="en-GB" sz="4100" b="1" dirty="0"/>
              <a:t>Her charter of salvation</a:t>
            </a:r>
          </a:p>
          <a:p>
            <a:pPr marL="0" indent="0">
              <a:buNone/>
            </a:pPr>
            <a:r>
              <a:rPr lang="en-GB" sz="4100" b="1" dirty="0"/>
              <a:t>One Lord, one faith, one birth</a:t>
            </a:r>
          </a:p>
          <a:p>
            <a:pPr marL="0" indent="0">
              <a:buNone/>
            </a:pPr>
            <a:r>
              <a:rPr lang="en-GB" sz="4100" b="1" dirty="0"/>
              <a:t>One holy name she blesses</a:t>
            </a:r>
          </a:p>
          <a:p>
            <a:pPr marL="0" indent="0">
              <a:buNone/>
            </a:pPr>
            <a:r>
              <a:rPr lang="en-GB" sz="4100" b="1" dirty="0"/>
              <a:t>Partakes one holy food</a:t>
            </a:r>
          </a:p>
          <a:p>
            <a:pPr marL="0" indent="0">
              <a:buNone/>
            </a:pPr>
            <a:r>
              <a:rPr lang="en-GB" sz="4100" b="1" dirty="0"/>
              <a:t>And to one hope she presses</a:t>
            </a:r>
          </a:p>
          <a:p>
            <a:pPr marL="0" indent="0">
              <a:buNone/>
            </a:pPr>
            <a:r>
              <a:rPr lang="en-GB" sz="4100" b="1" dirty="0"/>
              <a:t>With every grace endued.</a:t>
            </a:r>
          </a:p>
          <a:p>
            <a:pPr marL="0" indent="0">
              <a:buNone/>
            </a:pPr>
            <a:endParaRPr lang="en-GB" sz="41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51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908720"/>
            <a:ext cx="8229600" cy="57610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100" b="1" dirty="0"/>
              <a:t>Though with a scornful wonder</a:t>
            </a:r>
          </a:p>
          <a:p>
            <a:pPr marL="0" indent="0">
              <a:buNone/>
            </a:pPr>
            <a:r>
              <a:rPr lang="en-GB" sz="4100" b="1" dirty="0"/>
              <a:t>Men see her sore oppressed</a:t>
            </a:r>
          </a:p>
          <a:p>
            <a:pPr marL="0" indent="0">
              <a:buNone/>
            </a:pPr>
            <a:r>
              <a:rPr lang="en-GB" sz="4100" b="1" dirty="0"/>
              <a:t>By schisms rent asunder</a:t>
            </a:r>
          </a:p>
          <a:p>
            <a:pPr marL="0" indent="0">
              <a:buNone/>
            </a:pPr>
            <a:r>
              <a:rPr lang="en-GB" sz="4100" b="1" dirty="0"/>
              <a:t>By heresies distressed</a:t>
            </a:r>
          </a:p>
          <a:p>
            <a:pPr marL="0" indent="0">
              <a:buNone/>
            </a:pPr>
            <a:r>
              <a:rPr lang="en-GB" sz="4100" b="1" dirty="0"/>
              <a:t>Yet saints their watch are keeping</a:t>
            </a:r>
          </a:p>
          <a:p>
            <a:pPr marL="0" indent="0">
              <a:buNone/>
            </a:pPr>
            <a:r>
              <a:rPr lang="en-GB" sz="4100" b="1" dirty="0"/>
              <a:t>Their cry goes up, “How long?”</a:t>
            </a:r>
          </a:p>
          <a:p>
            <a:pPr marL="0" indent="0">
              <a:buNone/>
            </a:pPr>
            <a:r>
              <a:rPr lang="en-GB" sz="4100" b="1" dirty="0"/>
              <a:t>And soon the night of weeping</a:t>
            </a:r>
          </a:p>
          <a:p>
            <a:pPr marL="0" indent="0">
              <a:buNone/>
            </a:pPr>
            <a:r>
              <a:rPr lang="en-GB" sz="4100" b="1" dirty="0"/>
              <a:t>Shall be the morn of song.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9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08720"/>
            <a:ext cx="8229600" cy="57610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‘Mid toil and tribulation</a:t>
            </a:r>
          </a:p>
          <a:p>
            <a:pPr marL="0" indent="0">
              <a:buNone/>
            </a:pPr>
            <a:r>
              <a:rPr lang="en-GB" sz="4400" b="1" dirty="0"/>
              <a:t>And tumult of her war</a:t>
            </a:r>
          </a:p>
          <a:p>
            <a:pPr marL="0" indent="0">
              <a:buNone/>
            </a:pPr>
            <a:r>
              <a:rPr lang="en-GB" sz="4400" b="1" dirty="0"/>
              <a:t>She waits the consummation</a:t>
            </a:r>
          </a:p>
          <a:p>
            <a:pPr marL="0" indent="0">
              <a:buNone/>
            </a:pPr>
            <a:r>
              <a:rPr lang="en-GB" sz="4400" b="1" dirty="0"/>
              <a:t>Of peace forevermore</a:t>
            </a:r>
          </a:p>
          <a:p>
            <a:pPr marL="0" indent="0">
              <a:buNone/>
            </a:pPr>
            <a:r>
              <a:rPr lang="en-GB" sz="4400" b="1" dirty="0"/>
              <a:t>Till with the vision glorious</a:t>
            </a:r>
          </a:p>
          <a:p>
            <a:pPr marL="0" indent="0">
              <a:buNone/>
            </a:pPr>
            <a:r>
              <a:rPr lang="en-GB" sz="4400" b="1" dirty="0"/>
              <a:t>Her longing eyes are blest</a:t>
            </a:r>
          </a:p>
          <a:p>
            <a:pPr marL="0" indent="0">
              <a:buNone/>
            </a:pPr>
            <a:r>
              <a:rPr lang="en-GB" sz="4400" b="1" dirty="0"/>
              <a:t>And the great Church victorious</a:t>
            </a:r>
          </a:p>
          <a:p>
            <a:pPr marL="0" indent="0">
              <a:buNone/>
            </a:pPr>
            <a:r>
              <a:rPr lang="en-GB" sz="4400" b="1" dirty="0"/>
              <a:t>Shall be the Church at rest.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19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172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726  THE CHURCH’S FOUNDATION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726 THE CHURCH’S FOUNDATION</dc:title>
  <dc:creator>JUDE-MAJASAN</dc:creator>
  <cp:lastModifiedBy>JUDE-MAJASAN</cp:lastModifiedBy>
  <cp:revision>2</cp:revision>
  <dcterms:created xsi:type="dcterms:W3CDTF">2011-11-26T15:22:12Z</dcterms:created>
  <dcterms:modified xsi:type="dcterms:W3CDTF">2011-11-26T15:29:05Z</dcterms:modified>
</cp:coreProperties>
</file>