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6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5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2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1A95-B7AF-4519-B087-9406FF8A2271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BC44-E8A4-4D60-A8EE-C19089632D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727</a:t>
            </a:r>
            <a:br>
              <a:rPr lang="en-GB" b="1" dirty="0" smtClean="0"/>
            </a:br>
            <a:r>
              <a:rPr lang="en-GB" b="1" dirty="0" smtClean="0"/>
              <a:t> THREE RUSTY NAILS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With three Rusty Nails,</a:t>
            </a:r>
          </a:p>
          <a:p>
            <a:pPr marL="0" indent="0">
              <a:buNone/>
            </a:pPr>
            <a:r>
              <a:rPr lang="en-GB" sz="4400" b="1" dirty="0"/>
              <a:t>They nailed Jesus to the tree,</a:t>
            </a:r>
          </a:p>
          <a:p>
            <a:pPr marL="0" indent="0">
              <a:buNone/>
            </a:pPr>
            <a:r>
              <a:rPr lang="en-GB" sz="4400" b="1" dirty="0"/>
              <a:t>The sun turned to darkness on that day,</a:t>
            </a:r>
          </a:p>
          <a:p>
            <a:pPr marL="0" indent="0">
              <a:buNone/>
            </a:pPr>
            <a:r>
              <a:rPr lang="en-GB" sz="4400" b="1" dirty="0" err="1"/>
              <a:t>T’was</a:t>
            </a:r>
            <a:r>
              <a:rPr lang="en-GB" sz="4400" b="1" dirty="0"/>
              <a:t> the day that Jesus died, and </a:t>
            </a:r>
            <a:r>
              <a:rPr lang="en-GB" sz="4400" b="1"/>
              <a:t>the </a:t>
            </a:r>
            <a:r>
              <a:rPr lang="en-GB" sz="4400" b="1" smtClean="0"/>
              <a:t>blood flowed </a:t>
            </a:r>
            <a:r>
              <a:rPr lang="en-GB" sz="4400" b="1" dirty="0"/>
              <a:t>from His side.</a:t>
            </a:r>
          </a:p>
          <a:p>
            <a:pPr marL="0" indent="0">
              <a:buNone/>
            </a:pPr>
            <a:r>
              <a:rPr lang="en-GB" sz="4400" b="1" dirty="0"/>
              <a:t>The blood that washed my sins away.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2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727  THREE RUSTY NAILS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727  THREE RUSTY NAILS</dc:title>
  <dc:creator>JUDE-MAJASAN</dc:creator>
  <cp:lastModifiedBy>JUDE-MAJASAN</cp:lastModifiedBy>
  <cp:revision>1</cp:revision>
  <dcterms:created xsi:type="dcterms:W3CDTF">2011-11-26T15:29:24Z</dcterms:created>
  <dcterms:modified xsi:type="dcterms:W3CDTF">2011-11-26T15:32:34Z</dcterms:modified>
</cp:coreProperties>
</file>