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6528-5604-474E-B3BD-9922FA4FE6C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EBC9-F68A-4FAB-BA3D-AC30DC597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48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6528-5604-474E-B3BD-9922FA4FE6C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EBC9-F68A-4FAB-BA3D-AC30DC597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36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6528-5604-474E-B3BD-9922FA4FE6C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EBC9-F68A-4FAB-BA3D-AC30DC597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0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6528-5604-474E-B3BD-9922FA4FE6C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EBC9-F68A-4FAB-BA3D-AC30DC597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72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6528-5604-474E-B3BD-9922FA4FE6C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EBC9-F68A-4FAB-BA3D-AC30DC597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09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6528-5604-474E-B3BD-9922FA4FE6C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EBC9-F68A-4FAB-BA3D-AC30DC597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16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6528-5604-474E-B3BD-9922FA4FE6C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EBC9-F68A-4FAB-BA3D-AC30DC597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1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6528-5604-474E-B3BD-9922FA4FE6C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EBC9-F68A-4FAB-BA3D-AC30DC597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6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6528-5604-474E-B3BD-9922FA4FE6C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EBC9-F68A-4FAB-BA3D-AC30DC597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51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6528-5604-474E-B3BD-9922FA4FE6C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EBC9-F68A-4FAB-BA3D-AC30DC597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13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6528-5604-474E-B3BD-9922FA4FE6C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EBC9-F68A-4FAB-BA3D-AC30DC597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54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C6528-5604-474E-B3BD-9922FA4FE6C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EBC9-F68A-4FAB-BA3D-AC30DC597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883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728</a:t>
            </a:r>
            <a:br>
              <a:rPr lang="en-GB" b="1" dirty="0" smtClean="0"/>
            </a:br>
            <a:r>
              <a:rPr lang="en-GB" b="1" dirty="0" smtClean="0"/>
              <a:t> LET THERE BE LOVE SHARED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1411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4300" b="1" dirty="0"/>
              <a:t>Let there be love shared among us</a:t>
            </a:r>
          </a:p>
          <a:p>
            <a:pPr marL="0" indent="0">
              <a:buNone/>
            </a:pPr>
            <a:r>
              <a:rPr lang="en-GB" sz="4300" b="1" dirty="0"/>
              <a:t>Let there be love in our hearts</a:t>
            </a:r>
          </a:p>
          <a:p>
            <a:pPr marL="0" indent="0">
              <a:buNone/>
            </a:pPr>
            <a:r>
              <a:rPr lang="en-GB" sz="4300" b="1" dirty="0"/>
              <a:t>May now your love sweep this nation</a:t>
            </a:r>
          </a:p>
          <a:p>
            <a:pPr marL="0" indent="0">
              <a:buNone/>
            </a:pPr>
            <a:r>
              <a:rPr lang="en-GB" sz="4300" b="1" dirty="0"/>
              <a:t>Cause us oh Lord to arise</a:t>
            </a:r>
          </a:p>
          <a:p>
            <a:pPr marL="0" indent="0">
              <a:buNone/>
            </a:pPr>
            <a:r>
              <a:rPr lang="en-GB" sz="4300" b="1" dirty="0"/>
              <a:t>Give us a fresh understanding</a:t>
            </a:r>
          </a:p>
          <a:p>
            <a:pPr marL="0" indent="0">
              <a:buNone/>
            </a:pPr>
            <a:r>
              <a:rPr lang="en-GB" sz="4300" b="1" dirty="0"/>
              <a:t>Of brotherly love that is real</a:t>
            </a:r>
          </a:p>
          <a:p>
            <a:pPr marL="0" indent="0">
              <a:buNone/>
            </a:pPr>
            <a:r>
              <a:rPr lang="en-GB" sz="4300" b="1" dirty="0"/>
              <a:t>Let there be love shared among us let </a:t>
            </a:r>
            <a:r>
              <a:rPr lang="en-GB" sz="4300" b="1" dirty="0" smtClean="0"/>
              <a:t>there be </a:t>
            </a:r>
            <a:r>
              <a:rPr lang="en-GB" sz="4300" b="1" dirty="0"/>
              <a:t>love.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26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728  LET THERE BE LOVE SHARED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728 LET THERE BE LOVE SHARED</dc:title>
  <dc:creator>JUDE-MAJASAN</dc:creator>
  <cp:lastModifiedBy>JUDE-MAJASAN</cp:lastModifiedBy>
  <cp:revision>2</cp:revision>
  <dcterms:created xsi:type="dcterms:W3CDTF">2011-11-26T15:32:45Z</dcterms:created>
  <dcterms:modified xsi:type="dcterms:W3CDTF">2011-11-26T15:35:18Z</dcterms:modified>
</cp:coreProperties>
</file>