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9C7F-BE52-40B3-AB31-EF676AF8921D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CE12-FF23-411A-B285-B52FABFBC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2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9C7F-BE52-40B3-AB31-EF676AF8921D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CE12-FF23-411A-B285-B52FABFBC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46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9C7F-BE52-40B3-AB31-EF676AF8921D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CE12-FF23-411A-B285-B52FABFBC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4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9C7F-BE52-40B3-AB31-EF676AF8921D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CE12-FF23-411A-B285-B52FABFBC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5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9C7F-BE52-40B3-AB31-EF676AF8921D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CE12-FF23-411A-B285-B52FABFBC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37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9C7F-BE52-40B3-AB31-EF676AF8921D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CE12-FF23-411A-B285-B52FABFBC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96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9C7F-BE52-40B3-AB31-EF676AF8921D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CE12-FF23-411A-B285-B52FABFBC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19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9C7F-BE52-40B3-AB31-EF676AF8921D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CE12-FF23-411A-B285-B52FABFBC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0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9C7F-BE52-40B3-AB31-EF676AF8921D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CE12-FF23-411A-B285-B52FABFBC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05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9C7F-BE52-40B3-AB31-EF676AF8921D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CE12-FF23-411A-B285-B52FABFBC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0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9C7F-BE52-40B3-AB31-EF676AF8921D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CE12-FF23-411A-B285-B52FABFBC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7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9C7F-BE52-40B3-AB31-EF676AF8921D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FCE12-FF23-411A-B285-B52FABFBC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216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729 </a:t>
            </a:r>
            <a:br>
              <a:rPr lang="en-GB" b="1" dirty="0" smtClean="0"/>
            </a:br>
            <a:r>
              <a:rPr lang="en-GB" b="1" dirty="0" smtClean="0"/>
              <a:t>LAUNCH OUT INTO THE DEEP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The mercy of God is an ocean divine,</a:t>
            </a:r>
          </a:p>
          <a:p>
            <a:pPr marL="0" indent="0">
              <a:buNone/>
            </a:pPr>
            <a:r>
              <a:rPr lang="en-GB" sz="4400" b="1" dirty="0"/>
              <a:t>A boundless and fathomless flood,</a:t>
            </a:r>
          </a:p>
          <a:p>
            <a:pPr marL="0" indent="0">
              <a:buNone/>
            </a:pPr>
            <a:r>
              <a:rPr lang="en-GB" sz="4400" b="1" dirty="0"/>
              <a:t>Launch out in the deep, cut away the </a:t>
            </a:r>
            <a:r>
              <a:rPr lang="en-GB" sz="4400" b="1" dirty="0" smtClean="0"/>
              <a:t>shore line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And be lost in the fullness of God.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53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Launch out into the deep,</a:t>
            </a:r>
          </a:p>
          <a:p>
            <a:pPr marL="0" indent="0">
              <a:buNone/>
            </a:pPr>
            <a:r>
              <a:rPr lang="en-GB" sz="4400" b="1" dirty="0"/>
              <a:t>Oh, let the shoreline go,</a:t>
            </a:r>
          </a:p>
          <a:p>
            <a:pPr marL="0" indent="0">
              <a:buNone/>
            </a:pPr>
            <a:r>
              <a:rPr lang="en-GB" sz="4400" b="1" dirty="0"/>
              <a:t>Launch out, launch out in the ocean divine,</a:t>
            </a:r>
          </a:p>
          <a:p>
            <a:pPr marL="0" indent="0">
              <a:buNone/>
            </a:pPr>
            <a:r>
              <a:rPr lang="en-GB" sz="4400" b="1" dirty="0"/>
              <a:t>Out where the full tide flows.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33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0363" y="908050"/>
            <a:ext cx="8783637" cy="5616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/>
              <a:t>But many, alas only stand on the shore,</a:t>
            </a:r>
          </a:p>
          <a:p>
            <a:pPr marL="0" indent="0">
              <a:buNone/>
            </a:pPr>
            <a:r>
              <a:rPr lang="en-GB" sz="4400" b="1" dirty="0"/>
              <a:t>And gaze on the ocean so wide,</a:t>
            </a:r>
          </a:p>
          <a:p>
            <a:pPr marL="0" indent="0">
              <a:buNone/>
            </a:pPr>
            <a:r>
              <a:rPr lang="en-GB" sz="4400" b="1" dirty="0"/>
              <a:t>They never have ventured its depths </a:t>
            </a:r>
            <a:r>
              <a:rPr lang="en-GB" sz="4400" b="1" dirty="0" smtClean="0"/>
              <a:t>to explore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Or to launch on the fathomless tide.</a:t>
            </a:r>
          </a:p>
          <a:p>
            <a:pPr marL="0" indent="0">
              <a:buNone/>
            </a:pP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865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052736"/>
            <a:ext cx="8229600" cy="5616575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And others just venture away from the land,</a:t>
            </a:r>
          </a:p>
          <a:p>
            <a:pPr marL="0" indent="0">
              <a:buNone/>
            </a:pPr>
            <a:r>
              <a:rPr lang="en-GB" sz="4400" b="1" dirty="0"/>
              <a:t>And linger so near to the shore,</a:t>
            </a:r>
          </a:p>
          <a:p>
            <a:pPr marL="0" indent="0">
              <a:buNone/>
            </a:pPr>
            <a:r>
              <a:rPr lang="en-GB" sz="4400" b="1" dirty="0"/>
              <a:t>That the surf and slime that beat over </a:t>
            </a:r>
            <a:r>
              <a:rPr lang="en-GB" sz="4400" b="1" dirty="0" smtClean="0"/>
              <a:t>the strand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Dash o’er them in floods </a:t>
            </a:r>
            <a:r>
              <a:rPr lang="en-GB" sz="4400" b="1" dirty="0" smtClean="0"/>
              <a:t>evermore</a:t>
            </a:r>
            <a:r>
              <a:rPr lang="en-GB" sz="4400" b="1" dirty="0"/>
              <a:t>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27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124744"/>
            <a:ext cx="8229600" cy="5472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Oh, let us launch out in this ocean so broad,</a:t>
            </a:r>
          </a:p>
          <a:p>
            <a:pPr marL="0" indent="0">
              <a:buNone/>
            </a:pPr>
            <a:r>
              <a:rPr lang="en-GB" sz="4400" b="1" dirty="0"/>
              <a:t>Where the floods of salvation </a:t>
            </a:r>
            <a:r>
              <a:rPr lang="en-GB" sz="4400" b="1" dirty="0" err="1"/>
              <a:t>ev’r</a:t>
            </a:r>
            <a:r>
              <a:rPr lang="en-GB" sz="4400" b="1" dirty="0"/>
              <a:t> flow,</a:t>
            </a:r>
          </a:p>
          <a:p>
            <a:pPr marL="0" indent="0">
              <a:buNone/>
            </a:pPr>
            <a:r>
              <a:rPr lang="en-GB" sz="4400" b="1" dirty="0"/>
              <a:t>Oh, let us be lost in the mercy of God,</a:t>
            </a:r>
          </a:p>
          <a:p>
            <a:pPr marL="0" indent="0">
              <a:buNone/>
            </a:pPr>
            <a:r>
              <a:rPr lang="en-GB" sz="4400" b="1" dirty="0"/>
              <a:t>Till the depths of His fullness we know.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276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179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729  LAUNCH OUT INTO THE DEEP</vt:lpstr>
      <vt:lpstr>CHORUS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729 LAUNCH OUT INTO THE DEEP</dc:title>
  <dc:creator>JUDE-MAJASAN</dc:creator>
  <cp:lastModifiedBy>JUDE-MAJASAN</cp:lastModifiedBy>
  <cp:revision>2</cp:revision>
  <dcterms:created xsi:type="dcterms:W3CDTF">2011-11-26T15:35:44Z</dcterms:created>
  <dcterms:modified xsi:type="dcterms:W3CDTF">2011-11-26T15:42:28Z</dcterms:modified>
</cp:coreProperties>
</file>