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I’M OVERCOMING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I’m overcoming, I’m overcoming,</a:t>
            </a:r>
          </a:p>
          <a:p>
            <a:r>
              <a:rPr lang="en-US" sz="3600" b="1" dirty="0" smtClean="0"/>
              <a:t>I’m overcoming, I’m overcoming,</a:t>
            </a:r>
          </a:p>
          <a:p>
            <a:r>
              <a:rPr lang="en-US" sz="3600" b="1" dirty="0" smtClean="0"/>
              <a:t>For I love Jesus, He’s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And He smiles and He loves me too.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2625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73</cp:revision>
  <dcterms:created xsi:type="dcterms:W3CDTF">2010-08-26T04:29:37Z</dcterms:created>
  <dcterms:modified xsi:type="dcterms:W3CDTF">2010-08-28T01:49:26Z</dcterms:modified>
</cp:coreProperties>
</file>