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God sent Moses, with a stick in his hand</a:t>
            </a:r>
          </a:p>
          <a:p>
            <a:r>
              <a:rPr lang="en-US" sz="3600" b="1" dirty="0" smtClean="0"/>
              <a:t>Go into the desert, not minding Egyptian</a:t>
            </a:r>
          </a:p>
          <a:p>
            <a:r>
              <a:rPr lang="en-US" sz="3600" b="1" dirty="0" smtClean="0"/>
              <a:t>Army</a:t>
            </a:r>
          </a:p>
          <a:p>
            <a:r>
              <a:rPr lang="en-US" sz="3600" b="1" dirty="0" smtClean="0"/>
              <a:t>“Where goes thou Moses, with a stick in thy hand?”</a:t>
            </a:r>
          </a:p>
          <a:p>
            <a:r>
              <a:rPr lang="en-US" sz="3600" b="1" dirty="0" smtClean="0"/>
              <a:t>To deliver God’s people</a:t>
            </a:r>
          </a:p>
          <a:p>
            <a:r>
              <a:rPr lang="en-US" sz="3600" b="1" dirty="0" smtClean="0"/>
              <a:t>For I have “Thus </a:t>
            </a:r>
            <a:r>
              <a:rPr lang="en-US" sz="3600" b="1" dirty="0" err="1" smtClean="0"/>
              <a:t>saith</a:t>
            </a:r>
            <a:r>
              <a:rPr lang="en-US" sz="3600" b="1" dirty="0" smtClean="0"/>
              <a:t> the Lord!”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THE LITTLE STICK HAD DELIVERED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little stick had delivered the people as He said</a:t>
            </a:r>
          </a:p>
          <a:p>
            <a:r>
              <a:rPr lang="en-US" sz="3600" b="1" dirty="0" smtClean="0"/>
              <a:t>The broken </a:t>
            </a:r>
            <a:r>
              <a:rPr lang="en-US" sz="3600" b="1" dirty="0" err="1" smtClean="0"/>
              <a:t>grammer</a:t>
            </a:r>
            <a:r>
              <a:rPr lang="en-US" sz="3600" b="1" dirty="0" smtClean="0"/>
              <a:t> has broken for us the seven seals of God;</a:t>
            </a:r>
          </a:p>
          <a:p>
            <a:r>
              <a:rPr lang="en-US" sz="3600" b="1" dirty="0" smtClean="0"/>
              <a:t>Also the thunders that was hidden in the Word</a:t>
            </a:r>
          </a:p>
          <a:p>
            <a:r>
              <a:rPr lang="en-US" sz="3600" b="1" dirty="0" smtClean="0"/>
              <a:t>For God moves in simplicity</a:t>
            </a:r>
          </a:p>
          <a:p>
            <a:r>
              <a:rPr lang="en-US" sz="3600" b="1" dirty="0" smtClean="0"/>
              <a:t>And He’s known by the bride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God sent Branham with a broken kind of English</a:t>
            </a:r>
          </a:p>
          <a:p>
            <a:r>
              <a:rPr lang="en-US" sz="3600" b="1" dirty="0" smtClean="0"/>
              <a:t>Going through the wide world</a:t>
            </a:r>
          </a:p>
          <a:p>
            <a:r>
              <a:rPr lang="en-US" sz="3600" b="1" dirty="0" smtClean="0"/>
              <a:t>Not minding the D.D. preachers</a:t>
            </a:r>
          </a:p>
          <a:p>
            <a:r>
              <a:rPr lang="en-US" sz="3600" b="1" dirty="0" smtClean="0"/>
              <a:t>“Where goes thou, Branham with a broken type of English?”</a:t>
            </a:r>
          </a:p>
          <a:p>
            <a:r>
              <a:rPr lang="en-US" sz="3600" b="1" dirty="0" smtClean="0"/>
              <a:t>To deliver Jesus’ bride</a:t>
            </a:r>
          </a:p>
          <a:p>
            <a:r>
              <a:rPr lang="en-US" sz="3600" b="1" dirty="0" smtClean="0"/>
              <a:t>For the </a:t>
            </a:r>
            <a:r>
              <a:rPr lang="en-US" sz="3600" b="1" dirty="0" err="1" smtClean="0"/>
              <a:t>grammer</a:t>
            </a:r>
            <a:r>
              <a:rPr lang="en-US" sz="3600" b="1" dirty="0" smtClean="0"/>
              <a:t> is </a:t>
            </a:r>
            <a:r>
              <a:rPr lang="en-US" sz="3600" b="1" smtClean="0"/>
              <a:t>good for them.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5528</TotalTime>
  <Words>140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143</cp:revision>
  <dcterms:created xsi:type="dcterms:W3CDTF">2010-08-26T04:29:37Z</dcterms:created>
  <dcterms:modified xsi:type="dcterms:W3CDTF">2011-01-30T16:55:59Z</dcterms:modified>
</cp:coreProperties>
</file>