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B716-475C-43C2-9194-FCA4C09D275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83A5-26AD-42B5-BA9C-7CC59607F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3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B716-475C-43C2-9194-FCA4C09D275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83A5-26AD-42B5-BA9C-7CC59607F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01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B716-475C-43C2-9194-FCA4C09D275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83A5-26AD-42B5-BA9C-7CC59607F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96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B716-475C-43C2-9194-FCA4C09D275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83A5-26AD-42B5-BA9C-7CC59607F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54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B716-475C-43C2-9194-FCA4C09D275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83A5-26AD-42B5-BA9C-7CC59607F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31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B716-475C-43C2-9194-FCA4C09D275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83A5-26AD-42B5-BA9C-7CC59607F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82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B716-475C-43C2-9194-FCA4C09D275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83A5-26AD-42B5-BA9C-7CC59607F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7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B716-475C-43C2-9194-FCA4C09D275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83A5-26AD-42B5-BA9C-7CC59607F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76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B716-475C-43C2-9194-FCA4C09D275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83A5-26AD-42B5-BA9C-7CC59607F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40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B716-475C-43C2-9194-FCA4C09D275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83A5-26AD-42B5-BA9C-7CC59607F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48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B716-475C-43C2-9194-FCA4C09D275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83A5-26AD-42B5-BA9C-7CC59607F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4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5B716-475C-43C2-9194-FCA4C09D275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783A5-26AD-42B5-BA9C-7CC59607F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734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731 </a:t>
            </a:r>
            <a:br>
              <a:rPr lang="en-GB" b="1" dirty="0" smtClean="0"/>
            </a:br>
            <a:r>
              <a:rPr lang="en-GB" b="1" dirty="0" smtClean="0"/>
              <a:t>FAMILY OF GOD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I love this family of God</a:t>
            </a:r>
          </a:p>
          <a:p>
            <a:pPr marL="0" indent="0">
              <a:buNone/>
            </a:pPr>
            <a:r>
              <a:rPr lang="en-GB" sz="4400" b="1" dirty="0"/>
              <a:t>So closely knitted into one</a:t>
            </a:r>
          </a:p>
          <a:p>
            <a:pPr marL="0" indent="0">
              <a:buNone/>
            </a:pPr>
            <a:r>
              <a:rPr lang="en-GB" sz="4400" b="1" dirty="0"/>
              <a:t>They’ve taken me into their heart</a:t>
            </a:r>
          </a:p>
          <a:p>
            <a:pPr marL="0" indent="0">
              <a:buNone/>
            </a:pPr>
            <a:r>
              <a:rPr lang="en-GB" sz="4400" b="1" dirty="0"/>
              <a:t>And I’m so glad to be a part</a:t>
            </a:r>
          </a:p>
          <a:p>
            <a:pPr marL="0" indent="0">
              <a:buNone/>
            </a:pPr>
            <a:r>
              <a:rPr lang="en-GB" sz="4400" b="1" dirty="0"/>
              <a:t>Of this great family.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26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731  FAMILY OF GOD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731 FAMILY OF GOD</dc:title>
  <dc:creator>JUDE-MAJASAN</dc:creator>
  <cp:lastModifiedBy>JUDE-MAJASAN</cp:lastModifiedBy>
  <cp:revision>2</cp:revision>
  <dcterms:created xsi:type="dcterms:W3CDTF">2011-11-26T15:42:41Z</dcterms:created>
  <dcterms:modified xsi:type="dcterms:W3CDTF">2011-11-26T15:45:15Z</dcterms:modified>
</cp:coreProperties>
</file>