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19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5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2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8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9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8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1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28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356D-9BEB-496C-A212-A68D2E35FE8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2EF8-025E-422C-8A30-14396FB12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44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732</a:t>
            </a:r>
            <a:br>
              <a:rPr lang="en-GB" b="1" dirty="0" smtClean="0"/>
            </a:br>
            <a:r>
              <a:rPr lang="en-GB" b="1" dirty="0" smtClean="0"/>
              <a:t> TAKE UP YOUR CROSS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Take up your cross and follow Jesus</a:t>
            </a:r>
          </a:p>
          <a:p>
            <a:pPr marL="0" indent="0">
              <a:buNone/>
            </a:pPr>
            <a:r>
              <a:rPr lang="en-GB" sz="4400" b="1" dirty="0" smtClean="0"/>
              <a:t>Take up your cross everyday</a:t>
            </a:r>
          </a:p>
          <a:p>
            <a:pPr marL="0" indent="0">
              <a:buNone/>
            </a:pPr>
            <a:r>
              <a:rPr lang="en-GB" sz="4400" b="1" dirty="0" smtClean="0"/>
              <a:t>Don’t be ashamed to say you know Him</a:t>
            </a:r>
          </a:p>
          <a:p>
            <a:pPr marL="0" indent="0">
              <a:buNone/>
            </a:pPr>
            <a:r>
              <a:rPr lang="en-GB" sz="4400" b="1" dirty="0" smtClean="0"/>
              <a:t>Count the cost, take up your cross and follow Him. 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18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732  TAKE UP YOUR CROSS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732 TAKE UP YOUR CROSS</dc:title>
  <dc:creator>JUDE-MAJASAN</dc:creator>
  <cp:lastModifiedBy>JUDE-MAJASAN</cp:lastModifiedBy>
  <cp:revision>2</cp:revision>
  <dcterms:created xsi:type="dcterms:W3CDTF">2011-11-26T15:45:25Z</dcterms:created>
  <dcterms:modified xsi:type="dcterms:W3CDTF">2011-11-26T15:49:02Z</dcterms:modified>
</cp:coreProperties>
</file>